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4660"/>
  </p:normalViewPr>
  <p:slideViewPr>
    <p:cSldViewPr snapToGrid="0">
      <p:cViewPr>
        <p:scale>
          <a:sx n="110" d="100"/>
          <a:sy n="110" d="100"/>
        </p:scale>
        <p:origin x="78" y="300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23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58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39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411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82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65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46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441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71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98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35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73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DD6ED9-9445-4321-9B7C-F6134864C59B}" type="datetimeFigureOut">
              <a:rPr lang="de-DE" smtClean="0"/>
              <a:t>01.02.2025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3D65B3-50D1-4D5B-9762-519D0A443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93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4" name="Gruppieren 1383">
            <a:extLst>
              <a:ext uri="{FF2B5EF4-FFF2-40B4-BE49-F238E27FC236}">
                <a16:creationId xmlns:a16="http://schemas.microsoft.com/office/drawing/2014/main" id="{679B26A3-9170-B070-6817-684E67E1289A}"/>
              </a:ext>
            </a:extLst>
          </p:cNvPr>
          <p:cNvGrpSpPr/>
          <p:nvPr/>
        </p:nvGrpSpPr>
        <p:grpSpPr>
          <a:xfrm>
            <a:off x="361622" y="4083316"/>
            <a:ext cx="2160002" cy="360000"/>
            <a:chOff x="71675" y="1025906"/>
            <a:chExt cx="2160002" cy="369335"/>
          </a:xfrm>
        </p:grpSpPr>
        <p:sp>
          <p:nvSpPr>
            <p:cNvPr id="1337" name="Rechteck: abgerundete Ecken 1336">
              <a:extLst>
                <a:ext uri="{FF2B5EF4-FFF2-40B4-BE49-F238E27FC236}">
                  <a16:creationId xmlns:a16="http://schemas.microsoft.com/office/drawing/2014/main" id="{0FAB8FF4-192B-E40F-31BE-DADC9956C8BF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354" name="Gerader Verbinder 1353">
              <a:extLst>
                <a:ext uri="{FF2B5EF4-FFF2-40B4-BE49-F238E27FC236}">
                  <a16:creationId xmlns:a16="http://schemas.microsoft.com/office/drawing/2014/main" id="{585E5429-2E57-4D21-F1AE-5D9D8CC58064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55" name="Gerader Verbinder 1354">
              <a:extLst>
                <a:ext uri="{FF2B5EF4-FFF2-40B4-BE49-F238E27FC236}">
                  <a16:creationId xmlns:a16="http://schemas.microsoft.com/office/drawing/2014/main" id="{0BD16A40-7170-7C03-C5BC-F87799752CAA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56" name="Gerader Verbinder 1355">
              <a:extLst>
                <a:ext uri="{FF2B5EF4-FFF2-40B4-BE49-F238E27FC236}">
                  <a16:creationId xmlns:a16="http://schemas.microsoft.com/office/drawing/2014/main" id="{AA2A49E4-018B-0900-06E7-0D91DD9EA67A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57" name="Textfeld 1356">
              <a:extLst>
                <a:ext uri="{FF2B5EF4-FFF2-40B4-BE49-F238E27FC236}">
                  <a16:creationId xmlns:a16="http://schemas.microsoft.com/office/drawing/2014/main" id="{B6A5F21E-85A8-0AD6-2FFD-480BBEDFBA7B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359" name="Gruppieren 1358">
            <a:extLst>
              <a:ext uri="{FF2B5EF4-FFF2-40B4-BE49-F238E27FC236}">
                <a16:creationId xmlns:a16="http://schemas.microsoft.com/office/drawing/2014/main" id="{DE5A5AFA-9584-53E1-C118-8EE7D34F39E8}"/>
              </a:ext>
            </a:extLst>
          </p:cNvPr>
          <p:cNvGrpSpPr/>
          <p:nvPr/>
        </p:nvGrpSpPr>
        <p:grpSpPr>
          <a:xfrm>
            <a:off x="2791452" y="4083316"/>
            <a:ext cx="2160002" cy="369335"/>
            <a:chOff x="7559675" y="656574"/>
            <a:chExt cx="2160002" cy="369335"/>
          </a:xfrm>
        </p:grpSpPr>
        <p:sp>
          <p:nvSpPr>
            <p:cNvPr id="1360" name="Rechteck: abgerundete Ecken 1359">
              <a:extLst>
                <a:ext uri="{FF2B5EF4-FFF2-40B4-BE49-F238E27FC236}">
                  <a16:creationId xmlns:a16="http://schemas.microsoft.com/office/drawing/2014/main" id="{FA6C84CA-A248-D958-ACF6-E33032D82E31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361" name="Gerader Verbinder 1360">
              <a:extLst>
                <a:ext uri="{FF2B5EF4-FFF2-40B4-BE49-F238E27FC236}">
                  <a16:creationId xmlns:a16="http://schemas.microsoft.com/office/drawing/2014/main" id="{CFB28E94-54A1-17A4-9C24-7BA79C89DD4A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2" name="Gerader Verbinder 1361">
              <a:extLst>
                <a:ext uri="{FF2B5EF4-FFF2-40B4-BE49-F238E27FC236}">
                  <a16:creationId xmlns:a16="http://schemas.microsoft.com/office/drawing/2014/main" id="{98809FC5-2D80-6530-39A9-FB439120813C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3" name="Gerader Verbinder 1362">
              <a:extLst>
                <a:ext uri="{FF2B5EF4-FFF2-40B4-BE49-F238E27FC236}">
                  <a16:creationId xmlns:a16="http://schemas.microsoft.com/office/drawing/2014/main" id="{E5CB6B95-E46D-B348-32F5-0E72B54CF716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64" name="Textfeld 1363">
              <a:extLst>
                <a:ext uri="{FF2B5EF4-FFF2-40B4-BE49-F238E27FC236}">
                  <a16:creationId xmlns:a16="http://schemas.microsoft.com/office/drawing/2014/main" id="{AB74C198-D16A-8FA8-F346-B6AC837D9501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365" name="Gruppieren 1364">
            <a:extLst>
              <a:ext uri="{FF2B5EF4-FFF2-40B4-BE49-F238E27FC236}">
                <a16:creationId xmlns:a16="http://schemas.microsoft.com/office/drawing/2014/main" id="{DF753577-677E-5D28-76E6-129A316E8FDF}"/>
              </a:ext>
            </a:extLst>
          </p:cNvPr>
          <p:cNvGrpSpPr/>
          <p:nvPr/>
        </p:nvGrpSpPr>
        <p:grpSpPr>
          <a:xfrm>
            <a:off x="5191589" y="4083316"/>
            <a:ext cx="2160002" cy="369335"/>
            <a:chOff x="7559675" y="656574"/>
            <a:chExt cx="2160002" cy="369335"/>
          </a:xfrm>
        </p:grpSpPr>
        <p:sp>
          <p:nvSpPr>
            <p:cNvPr id="1366" name="Rechteck: abgerundete Ecken 1365">
              <a:extLst>
                <a:ext uri="{FF2B5EF4-FFF2-40B4-BE49-F238E27FC236}">
                  <a16:creationId xmlns:a16="http://schemas.microsoft.com/office/drawing/2014/main" id="{DB444733-5D94-D233-B3EB-0BABD09370D4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367" name="Gerader Verbinder 1366">
              <a:extLst>
                <a:ext uri="{FF2B5EF4-FFF2-40B4-BE49-F238E27FC236}">
                  <a16:creationId xmlns:a16="http://schemas.microsoft.com/office/drawing/2014/main" id="{7B63845E-BB79-3C05-C073-55CB37DBEF08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8" name="Gerader Verbinder 1367">
              <a:extLst>
                <a:ext uri="{FF2B5EF4-FFF2-40B4-BE49-F238E27FC236}">
                  <a16:creationId xmlns:a16="http://schemas.microsoft.com/office/drawing/2014/main" id="{A89E6441-5073-CF90-AA36-C04EB5E4DF9C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69" name="Gerader Verbinder 1368">
              <a:extLst>
                <a:ext uri="{FF2B5EF4-FFF2-40B4-BE49-F238E27FC236}">
                  <a16:creationId xmlns:a16="http://schemas.microsoft.com/office/drawing/2014/main" id="{401633BA-FF96-AD3D-5185-F4FADC990CD7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70" name="Textfeld 1369">
              <a:extLst>
                <a:ext uri="{FF2B5EF4-FFF2-40B4-BE49-F238E27FC236}">
                  <a16:creationId xmlns:a16="http://schemas.microsoft.com/office/drawing/2014/main" id="{399E1AD9-7C2C-49AF-FDBA-E24674436B55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385" name="Gruppieren 1384">
            <a:extLst>
              <a:ext uri="{FF2B5EF4-FFF2-40B4-BE49-F238E27FC236}">
                <a16:creationId xmlns:a16="http://schemas.microsoft.com/office/drawing/2014/main" id="{C92A15C9-CA4E-356B-B4E8-8158851B1312}"/>
              </a:ext>
            </a:extLst>
          </p:cNvPr>
          <p:cNvGrpSpPr/>
          <p:nvPr/>
        </p:nvGrpSpPr>
        <p:grpSpPr>
          <a:xfrm>
            <a:off x="7732958" y="4092651"/>
            <a:ext cx="2160002" cy="360000"/>
            <a:chOff x="71675" y="1025906"/>
            <a:chExt cx="2160002" cy="369335"/>
          </a:xfrm>
        </p:grpSpPr>
        <p:sp>
          <p:nvSpPr>
            <p:cNvPr id="1386" name="Rechteck: abgerundete Ecken 1385">
              <a:extLst>
                <a:ext uri="{FF2B5EF4-FFF2-40B4-BE49-F238E27FC236}">
                  <a16:creationId xmlns:a16="http://schemas.microsoft.com/office/drawing/2014/main" id="{F6C82B0A-9510-11A0-3E7F-2A49E2E69B93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387" name="Gerader Verbinder 1386">
              <a:extLst>
                <a:ext uri="{FF2B5EF4-FFF2-40B4-BE49-F238E27FC236}">
                  <a16:creationId xmlns:a16="http://schemas.microsoft.com/office/drawing/2014/main" id="{5FEEC32B-B0A2-D672-D81D-810F73AD2015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8" name="Gerader Verbinder 1387">
              <a:extLst>
                <a:ext uri="{FF2B5EF4-FFF2-40B4-BE49-F238E27FC236}">
                  <a16:creationId xmlns:a16="http://schemas.microsoft.com/office/drawing/2014/main" id="{726CA2BA-7320-4551-73E3-0B17E4668589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9" name="Gerader Verbinder 1388">
              <a:extLst>
                <a:ext uri="{FF2B5EF4-FFF2-40B4-BE49-F238E27FC236}">
                  <a16:creationId xmlns:a16="http://schemas.microsoft.com/office/drawing/2014/main" id="{AD19345E-0A3A-3496-A022-59EADEAD6E3C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90" name="Textfeld 1389">
              <a:extLst>
                <a:ext uri="{FF2B5EF4-FFF2-40B4-BE49-F238E27FC236}">
                  <a16:creationId xmlns:a16="http://schemas.microsoft.com/office/drawing/2014/main" id="{9704511B-C363-E9B1-CE85-E40E0C7A0FF8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391" name="Gruppieren 1390">
            <a:extLst>
              <a:ext uri="{FF2B5EF4-FFF2-40B4-BE49-F238E27FC236}">
                <a16:creationId xmlns:a16="http://schemas.microsoft.com/office/drawing/2014/main" id="{D4A95CC3-C044-0D36-2E31-72E2B59CA040}"/>
              </a:ext>
            </a:extLst>
          </p:cNvPr>
          <p:cNvGrpSpPr/>
          <p:nvPr/>
        </p:nvGrpSpPr>
        <p:grpSpPr>
          <a:xfrm>
            <a:off x="10166845" y="4092648"/>
            <a:ext cx="2160002" cy="369335"/>
            <a:chOff x="7559675" y="656574"/>
            <a:chExt cx="2160002" cy="369335"/>
          </a:xfrm>
        </p:grpSpPr>
        <p:sp>
          <p:nvSpPr>
            <p:cNvPr id="1392" name="Rechteck: abgerundete Ecken 1391">
              <a:extLst>
                <a:ext uri="{FF2B5EF4-FFF2-40B4-BE49-F238E27FC236}">
                  <a16:creationId xmlns:a16="http://schemas.microsoft.com/office/drawing/2014/main" id="{BA909469-4461-53F1-171F-024EABA05325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393" name="Gerader Verbinder 1392">
              <a:extLst>
                <a:ext uri="{FF2B5EF4-FFF2-40B4-BE49-F238E27FC236}">
                  <a16:creationId xmlns:a16="http://schemas.microsoft.com/office/drawing/2014/main" id="{2CC5FD27-CB5D-253E-D89B-23D208F5FD85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4" name="Gerader Verbinder 1393">
              <a:extLst>
                <a:ext uri="{FF2B5EF4-FFF2-40B4-BE49-F238E27FC236}">
                  <a16:creationId xmlns:a16="http://schemas.microsoft.com/office/drawing/2014/main" id="{2197D518-89EB-94BF-E603-940D5B3BC5ED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95" name="Gerader Verbinder 1394">
              <a:extLst>
                <a:ext uri="{FF2B5EF4-FFF2-40B4-BE49-F238E27FC236}">
                  <a16:creationId xmlns:a16="http://schemas.microsoft.com/office/drawing/2014/main" id="{0C474F4F-49EB-BE3F-20E6-1C5B97B3148A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96" name="Textfeld 1395">
              <a:extLst>
                <a:ext uri="{FF2B5EF4-FFF2-40B4-BE49-F238E27FC236}">
                  <a16:creationId xmlns:a16="http://schemas.microsoft.com/office/drawing/2014/main" id="{ECFE397B-2DD3-B59C-306F-2325416913F8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397" name="Gruppieren 1396">
            <a:extLst>
              <a:ext uri="{FF2B5EF4-FFF2-40B4-BE49-F238E27FC236}">
                <a16:creationId xmlns:a16="http://schemas.microsoft.com/office/drawing/2014/main" id="{C29079DA-D106-ED50-38FA-5F827BD13BBC}"/>
              </a:ext>
            </a:extLst>
          </p:cNvPr>
          <p:cNvGrpSpPr/>
          <p:nvPr/>
        </p:nvGrpSpPr>
        <p:grpSpPr>
          <a:xfrm>
            <a:off x="12577198" y="4092648"/>
            <a:ext cx="2160002" cy="369335"/>
            <a:chOff x="7559675" y="656574"/>
            <a:chExt cx="2160002" cy="369335"/>
          </a:xfrm>
        </p:grpSpPr>
        <p:sp>
          <p:nvSpPr>
            <p:cNvPr id="1398" name="Rechteck: abgerundete Ecken 1397">
              <a:extLst>
                <a:ext uri="{FF2B5EF4-FFF2-40B4-BE49-F238E27FC236}">
                  <a16:creationId xmlns:a16="http://schemas.microsoft.com/office/drawing/2014/main" id="{AB26CE08-7163-B58D-0CE7-21D7408C7120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399" name="Gerader Verbinder 1398">
              <a:extLst>
                <a:ext uri="{FF2B5EF4-FFF2-40B4-BE49-F238E27FC236}">
                  <a16:creationId xmlns:a16="http://schemas.microsoft.com/office/drawing/2014/main" id="{886F5527-52A0-697A-CA0F-51415299778E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00" name="Gerader Verbinder 1399">
              <a:extLst>
                <a:ext uri="{FF2B5EF4-FFF2-40B4-BE49-F238E27FC236}">
                  <a16:creationId xmlns:a16="http://schemas.microsoft.com/office/drawing/2014/main" id="{2CD1A506-0D34-FC2E-2774-2B2E8D1403A7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01" name="Gerader Verbinder 1400">
              <a:extLst>
                <a:ext uri="{FF2B5EF4-FFF2-40B4-BE49-F238E27FC236}">
                  <a16:creationId xmlns:a16="http://schemas.microsoft.com/office/drawing/2014/main" id="{B17EBF7A-A1F7-5DC1-DABA-432DC9B725B7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02" name="Textfeld 1401">
              <a:extLst>
                <a:ext uri="{FF2B5EF4-FFF2-40B4-BE49-F238E27FC236}">
                  <a16:creationId xmlns:a16="http://schemas.microsoft.com/office/drawing/2014/main" id="{D17A7B4D-4FA7-0CB9-5E84-2426C35B7FC6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873" name="Gruppieren 1872">
            <a:extLst>
              <a:ext uri="{FF2B5EF4-FFF2-40B4-BE49-F238E27FC236}">
                <a16:creationId xmlns:a16="http://schemas.microsoft.com/office/drawing/2014/main" id="{09483BF6-6536-370C-8852-AFDCF2732645}"/>
              </a:ext>
            </a:extLst>
          </p:cNvPr>
          <p:cNvGrpSpPr/>
          <p:nvPr/>
        </p:nvGrpSpPr>
        <p:grpSpPr>
          <a:xfrm>
            <a:off x="361622" y="4541498"/>
            <a:ext cx="2160002" cy="360000"/>
            <a:chOff x="71675" y="1025906"/>
            <a:chExt cx="2160002" cy="369335"/>
          </a:xfrm>
        </p:grpSpPr>
        <p:sp>
          <p:nvSpPr>
            <p:cNvPr id="1904" name="Rechteck: abgerundete Ecken 1903">
              <a:extLst>
                <a:ext uri="{FF2B5EF4-FFF2-40B4-BE49-F238E27FC236}">
                  <a16:creationId xmlns:a16="http://schemas.microsoft.com/office/drawing/2014/main" id="{5AFED4E8-2042-FEE9-EA42-E8942CEE9943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05" name="Gerader Verbinder 1904">
              <a:extLst>
                <a:ext uri="{FF2B5EF4-FFF2-40B4-BE49-F238E27FC236}">
                  <a16:creationId xmlns:a16="http://schemas.microsoft.com/office/drawing/2014/main" id="{72EDE820-74DB-8635-0819-F2AC6ECB4CDF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06" name="Gerader Verbinder 1905">
              <a:extLst>
                <a:ext uri="{FF2B5EF4-FFF2-40B4-BE49-F238E27FC236}">
                  <a16:creationId xmlns:a16="http://schemas.microsoft.com/office/drawing/2014/main" id="{5BE79BBE-593B-FA6E-19AC-386CE5AB46D4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07" name="Gerader Verbinder 1906">
              <a:extLst>
                <a:ext uri="{FF2B5EF4-FFF2-40B4-BE49-F238E27FC236}">
                  <a16:creationId xmlns:a16="http://schemas.microsoft.com/office/drawing/2014/main" id="{675EE0C0-B59A-8D5E-4434-019AA141D6D7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08" name="Textfeld 1907">
              <a:extLst>
                <a:ext uri="{FF2B5EF4-FFF2-40B4-BE49-F238E27FC236}">
                  <a16:creationId xmlns:a16="http://schemas.microsoft.com/office/drawing/2014/main" id="{A1C6547A-D59B-0437-ACDD-8BE763DAA824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874" name="Gruppieren 1873">
            <a:extLst>
              <a:ext uri="{FF2B5EF4-FFF2-40B4-BE49-F238E27FC236}">
                <a16:creationId xmlns:a16="http://schemas.microsoft.com/office/drawing/2014/main" id="{2FCF0D34-2042-BD0B-85E7-8AB81CA8ADCB}"/>
              </a:ext>
            </a:extLst>
          </p:cNvPr>
          <p:cNvGrpSpPr/>
          <p:nvPr/>
        </p:nvGrpSpPr>
        <p:grpSpPr>
          <a:xfrm>
            <a:off x="2791452" y="4541498"/>
            <a:ext cx="2160002" cy="369335"/>
            <a:chOff x="7559675" y="656574"/>
            <a:chExt cx="2160002" cy="369335"/>
          </a:xfrm>
        </p:grpSpPr>
        <p:sp>
          <p:nvSpPr>
            <p:cNvPr id="1899" name="Rechteck: abgerundete Ecken 1898">
              <a:extLst>
                <a:ext uri="{FF2B5EF4-FFF2-40B4-BE49-F238E27FC236}">
                  <a16:creationId xmlns:a16="http://schemas.microsoft.com/office/drawing/2014/main" id="{A08E85A3-6952-EBA8-4CCE-E22EF0B9054C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00" name="Gerader Verbinder 1899">
              <a:extLst>
                <a:ext uri="{FF2B5EF4-FFF2-40B4-BE49-F238E27FC236}">
                  <a16:creationId xmlns:a16="http://schemas.microsoft.com/office/drawing/2014/main" id="{6B797F0A-2628-962C-4A3E-7B22942C3BF6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01" name="Gerader Verbinder 1900">
              <a:extLst>
                <a:ext uri="{FF2B5EF4-FFF2-40B4-BE49-F238E27FC236}">
                  <a16:creationId xmlns:a16="http://schemas.microsoft.com/office/drawing/2014/main" id="{390AA353-8B32-29F8-AA5F-F49EA87C6795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02" name="Gerader Verbinder 1901">
              <a:extLst>
                <a:ext uri="{FF2B5EF4-FFF2-40B4-BE49-F238E27FC236}">
                  <a16:creationId xmlns:a16="http://schemas.microsoft.com/office/drawing/2014/main" id="{043AAAD2-FDC8-FD52-1380-B895B7ADD705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03" name="Textfeld 1902">
              <a:extLst>
                <a:ext uri="{FF2B5EF4-FFF2-40B4-BE49-F238E27FC236}">
                  <a16:creationId xmlns:a16="http://schemas.microsoft.com/office/drawing/2014/main" id="{75027778-0DDC-62FC-FDCA-E870A0079F79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875" name="Gruppieren 1874">
            <a:extLst>
              <a:ext uri="{FF2B5EF4-FFF2-40B4-BE49-F238E27FC236}">
                <a16:creationId xmlns:a16="http://schemas.microsoft.com/office/drawing/2014/main" id="{C99B1B61-E882-4CA5-BD4C-87D7ED48849D}"/>
              </a:ext>
            </a:extLst>
          </p:cNvPr>
          <p:cNvGrpSpPr/>
          <p:nvPr/>
        </p:nvGrpSpPr>
        <p:grpSpPr>
          <a:xfrm>
            <a:off x="5191589" y="4541498"/>
            <a:ext cx="2160002" cy="369335"/>
            <a:chOff x="7559675" y="656574"/>
            <a:chExt cx="2160002" cy="369335"/>
          </a:xfrm>
        </p:grpSpPr>
        <p:sp>
          <p:nvSpPr>
            <p:cNvPr id="1894" name="Rechteck: abgerundete Ecken 1893">
              <a:extLst>
                <a:ext uri="{FF2B5EF4-FFF2-40B4-BE49-F238E27FC236}">
                  <a16:creationId xmlns:a16="http://schemas.microsoft.com/office/drawing/2014/main" id="{FE087BE0-0504-9D85-23F6-91D0D06A9475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895" name="Gerader Verbinder 1894">
              <a:extLst>
                <a:ext uri="{FF2B5EF4-FFF2-40B4-BE49-F238E27FC236}">
                  <a16:creationId xmlns:a16="http://schemas.microsoft.com/office/drawing/2014/main" id="{4C3ED8FE-AE17-12E8-FD54-21097D4D03EE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96" name="Gerader Verbinder 1895">
              <a:extLst>
                <a:ext uri="{FF2B5EF4-FFF2-40B4-BE49-F238E27FC236}">
                  <a16:creationId xmlns:a16="http://schemas.microsoft.com/office/drawing/2014/main" id="{4EC7E3C2-1297-7397-6FEB-7E6E5D2EC2C3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97" name="Gerader Verbinder 1896">
              <a:extLst>
                <a:ext uri="{FF2B5EF4-FFF2-40B4-BE49-F238E27FC236}">
                  <a16:creationId xmlns:a16="http://schemas.microsoft.com/office/drawing/2014/main" id="{9C7F5199-69FA-FA97-0C08-D8A16F39CAB4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98" name="Textfeld 1897">
              <a:extLst>
                <a:ext uri="{FF2B5EF4-FFF2-40B4-BE49-F238E27FC236}">
                  <a16:creationId xmlns:a16="http://schemas.microsoft.com/office/drawing/2014/main" id="{55E77202-2957-BF1E-B535-10827FE1D890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876" name="Gruppieren 1875">
            <a:extLst>
              <a:ext uri="{FF2B5EF4-FFF2-40B4-BE49-F238E27FC236}">
                <a16:creationId xmlns:a16="http://schemas.microsoft.com/office/drawing/2014/main" id="{9BF5B42B-A11F-7C66-0897-F412F3A128B5}"/>
              </a:ext>
            </a:extLst>
          </p:cNvPr>
          <p:cNvGrpSpPr/>
          <p:nvPr/>
        </p:nvGrpSpPr>
        <p:grpSpPr>
          <a:xfrm>
            <a:off x="7733326" y="4550830"/>
            <a:ext cx="2160002" cy="360000"/>
            <a:chOff x="71675" y="1025906"/>
            <a:chExt cx="2160002" cy="369335"/>
          </a:xfrm>
        </p:grpSpPr>
        <p:sp>
          <p:nvSpPr>
            <p:cNvPr id="1889" name="Rechteck: abgerundete Ecken 1888">
              <a:extLst>
                <a:ext uri="{FF2B5EF4-FFF2-40B4-BE49-F238E27FC236}">
                  <a16:creationId xmlns:a16="http://schemas.microsoft.com/office/drawing/2014/main" id="{50051E92-E003-A8B4-7C2C-D9C5B7F72F32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890" name="Gerader Verbinder 1889">
              <a:extLst>
                <a:ext uri="{FF2B5EF4-FFF2-40B4-BE49-F238E27FC236}">
                  <a16:creationId xmlns:a16="http://schemas.microsoft.com/office/drawing/2014/main" id="{C8ED8538-9176-D175-84F0-FE0317FF87CE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91" name="Gerader Verbinder 1890">
              <a:extLst>
                <a:ext uri="{FF2B5EF4-FFF2-40B4-BE49-F238E27FC236}">
                  <a16:creationId xmlns:a16="http://schemas.microsoft.com/office/drawing/2014/main" id="{4AAD36A9-D00E-5036-FB14-6D523CFCB2EE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92" name="Gerader Verbinder 1891">
              <a:extLst>
                <a:ext uri="{FF2B5EF4-FFF2-40B4-BE49-F238E27FC236}">
                  <a16:creationId xmlns:a16="http://schemas.microsoft.com/office/drawing/2014/main" id="{A8E70C51-BC1B-FA2D-10E6-DEA0309EAC81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93" name="Textfeld 1892">
              <a:extLst>
                <a:ext uri="{FF2B5EF4-FFF2-40B4-BE49-F238E27FC236}">
                  <a16:creationId xmlns:a16="http://schemas.microsoft.com/office/drawing/2014/main" id="{3259C19E-9CDC-C0FE-8679-97D25BB12B8C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877" name="Gruppieren 1876">
            <a:extLst>
              <a:ext uri="{FF2B5EF4-FFF2-40B4-BE49-F238E27FC236}">
                <a16:creationId xmlns:a16="http://schemas.microsoft.com/office/drawing/2014/main" id="{7DA63F95-AE0D-6FDD-CE93-B84D6E860914}"/>
              </a:ext>
            </a:extLst>
          </p:cNvPr>
          <p:cNvGrpSpPr/>
          <p:nvPr/>
        </p:nvGrpSpPr>
        <p:grpSpPr>
          <a:xfrm>
            <a:off x="10166845" y="4550830"/>
            <a:ext cx="2160002" cy="369335"/>
            <a:chOff x="7559675" y="656574"/>
            <a:chExt cx="2160002" cy="369335"/>
          </a:xfrm>
        </p:grpSpPr>
        <p:sp>
          <p:nvSpPr>
            <p:cNvPr id="1884" name="Rechteck: abgerundete Ecken 1883">
              <a:extLst>
                <a:ext uri="{FF2B5EF4-FFF2-40B4-BE49-F238E27FC236}">
                  <a16:creationId xmlns:a16="http://schemas.microsoft.com/office/drawing/2014/main" id="{51C16A4D-035B-388B-D8B0-B9C2D34E2644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885" name="Gerader Verbinder 1884">
              <a:extLst>
                <a:ext uri="{FF2B5EF4-FFF2-40B4-BE49-F238E27FC236}">
                  <a16:creationId xmlns:a16="http://schemas.microsoft.com/office/drawing/2014/main" id="{BFCC9AEA-2C78-9E50-2B09-AC03A6DCC729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86" name="Gerader Verbinder 1885">
              <a:extLst>
                <a:ext uri="{FF2B5EF4-FFF2-40B4-BE49-F238E27FC236}">
                  <a16:creationId xmlns:a16="http://schemas.microsoft.com/office/drawing/2014/main" id="{D8518634-67F0-A6FE-5FFE-631F146A1E59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87" name="Gerader Verbinder 1886">
              <a:extLst>
                <a:ext uri="{FF2B5EF4-FFF2-40B4-BE49-F238E27FC236}">
                  <a16:creationId xmlns:a16="http://schemas.microsoft.com/office/drawing/2014/main" id="{2B6D538E-9F9F-C4E2-055F-8C23AF0E8F0B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88" name="Textfeld 1887">
              <a:extLst>
                <a:ext uri="{FF2B5EF4-FFF2-40B4-BE49-F238E27FC236}">
                  <a16:creationId xmlns:a16="http://schemas.microsoft.com/office/drawing/2014/main" id="{D195E4B1-4F11-A1F1-F36F-13FC9364A933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878" name="Gruppieren 1877">
            <a:extLst>
              <a:ext uri="{FF2B5EF4-FFF2-40B4-BE49-F238E27FC236}">
                <a16:creationId xmlns:a16="http://schemas.microsoft.com/office/drawing/2014/main" id="{0260516D-50F4-C2BA-ACA0-308AB1D61994}"/>
              </a:ext>
            </a:extLst>
          </p:cNvPr>
          <p:cNvGrpSpPr/>
          <p:nvPr/>
        </p:nvGrpSpPr>
        <p:grpSpPr>
          <a:xfrm>
            <a:off x="12577198" y="4550830"/>
            <a:ext cx="2160002" cy="369335"/>
            <a:chOff x="7559675" y="656574"/>
            <a:chExt cx="2160002" cy="369335"/>
          </a:xfrm>
        </p:grpSpPr>
        <p:sp>
          <p:nvSpPr>
            <p:cNvPr id="1879" name="Rechteck: abgerundete Ecken 1878">
              <a:extLst>
                <a:ext uri="{FF2B5EF4-FFF2-40B4-BE49-F238E27FC236}">
                  <a16:creationId xmlns:a16="http://schemas.microsoft.com/office/drawing/2014/main" id="{916AEB5F-6367-CCED-143F-C3DD7FB19414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880" name="Gerader Verbinder 1879">
              <a:extLst>
                <a:ext uri="{FF2B5EF4-FFF2-40B4-BE49-F238E27FC236}">
                  <a16:creationId xmlns:a16="http://schemas.microsoft.com/office/drawing/2014/main" id="{51C3F397-4645-D928-C148-D12542F73423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81" name="Gerader Verbinder 1880">
              <a:extLst>
                <a:ext uri="{FF2B5EF4-FFF2-40B4-BE49-F238E27FC236}">
                  <a16:creationId xmlns:a16="http://schemas.microsoft.com/office/drawing/2014/main" id="{516435D7-1DE7-8ADE-833E-7EDDCF300C52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82" name="Gerader Verbinder 1881">
              <a:extLst>
                <a:ext uri="{FF2B5EF4-FFF2-40B4-BE49-F238E27FC236}">
                  <a16:creationId xmlns:a16="http://schemas.microsoft.com/office/drawing/2014/main" id="{1A9F75D0-D9B4-09ED-461F-278715598B80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83" name="Textfeld 1882">
              <a:extLst>
                <a:ext uri="{FF2B5EF4-FFF2-40B4-BE49-F238E27FC236}">
                  <a16:creationId xmlns:a16="http://schemas.microsoft.com/office/drawing/2014/main" id="{A5099BB9-B51F-37B6-D41B-5CC129ACF6F0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10" name="Gruppieren 1909">
            <a:extLst>
              <a:ext uri="{FF2B5EF4-FFF2-40B4-BE49-F238E27FC236}">
                <a16:creationId xmlns:a16="http://schemas.microsoft.com/office/drawing/2014/main" id="{AAEA691C-59B3-CF9B-A063-CC41A4F3E4C9}"/>
              </a:ext>
            </a:extLst>
          </p:cNvPr>
          <p:cNvGrpSpPr/>
          <p:nvPr/>
        </p:nvGrpSpPr>
        <p:grpSpPr>
          <a:xfrm>
            <a:off x="361622" y="4999680"/>
            <a:ext cx="2160002" cy="360000"/>
            <a:chOff x="71675" y="1025906"/>
            <a:chExt cx="2160002" cy="369335"/>
          </a:xfrm>
        </p:grpSpPr>
        <p:sp>
          <p:nvSpPr>
            <p:cNvPr id="1941" name="Rechteck: abgerundete Ecken 1940">
              <a:extLst>
                <a:ext uri="{FF2B5EF4-FFF2-40B4-BE49-F238E27FC236}">
                  <a16:creationId xmlns:a16="http://schemas.microsoft.com/office/drawing/2014/main" id="{733D55A8-EE0F-3714-641A-DAD8C45E1BF1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42" name="Gerader Verbinder 1941">
              <a:extLst>
                <a:ext uri="{FF2B5EF4-FFF2-40B4-BE49-F238E27FC236}">
                  <a16:creationId xmlns:a16="http://schemas.microsoft.com/office/drawing/2014/main" id="{B2D43EAA-B025-7E06-1C45-B95C3361EFDD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43" name="Gerader Verbinder 1942">
              <a:extLst>
                <a:ext uri="{FF2B5EF4-FFF2-40B4-BE49-F238E27FC236}">
                  <a16:creationId xmlns:a16="http://schemas.microsoft.com/office/drawing/2014/main" id="{F6E39F76-F13C-4D4E-D14C-C3D04659EADB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44" name="Gerader Verbinder 1943">
              <a:extLst>
                <a:ext uri="{FF2B5EF4-FFF2-40B4-BE49-F238E27FC236}">
                  <a16:creationId xmlns:a16="http://schemas.microsoft.com/office/drawing/2014/main" id="{4AAF035E-DFA0-43EB-CFD2-72827760CD5D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45" name="Textfeld 1944">
              <a:extLst>
                <a:ext uri="{FF2B5EF4-FFF2-40B4-BE49-F238E27FC236}">
                  <a16:creationId xmlns:a16="http://schemas.microsoft.com/office/drawing/2014/main" id="{4A73E4D5-6D3B-48B8-2243-E87A81C89EC3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11" name="Gruppieren 1910">
            <a:extLst>
              <a:ext uri="{FF2B5EF4-FFF2-40B4-BE49-F238E27FC236}">
                <a16:creationId xmlns:a16="http://schemas.microsoft.com/office/drawing/2014/main" id="{6A824DA9-8772-4315-5B86-85D9379D15EE}"/>
              </a:ext>
            </a:extLst>
          </p:cNvPr>
          <p:cNvGrpSpPr/>
          <p:nvPr/>
        </p:nvGrpSpPr>
        <p:grpSpPr>
          <a:xfrm>
            <a:off x="2791452" y="4999680"/>
            <a:ext cx="2160002" cy="369335"/>
            <a:chOff x="7559675" y="656574"/>
            <a:chExt cx="2160002" cy="369335"/>
          </a:xfrm>
        </p:grpSpPr>
        <p:sp>
          <p:nvSpPr>
            <p:cNvPr id="1936" name="Rechteck: abgerundete Ecken 1935">
              <a:extLst>
                <a:ext uri="{FF2B5EF4-FFF2-40B4-BE49-F238E27FC236}">
                  <a16:creationId xmlns:a16="http://schemas.microsoft.com/office/drawing/2014/main" id="{6F819C1F-9027-5073-9192-2EA4443263F0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37" name="Gerader Verbinder 1936">
              <a:extLst>
                <a:ext uri="{FF2B5EF4-FFF2-40B4-BE49-F238E27FC236}">
                  <a16:creationId xmlns:a16="http://schemas.microsoft.com/office/drawing/2014/main" id="{EC346C08-40D0-42A7-4A0A-4488FDF46BB0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38" name="Gerader Verbinder 1937">
              <a:extLst>
                <a:ext uri="{FF2B5EF4-FFF2-40B4-BE49-F238E27FC236}">
                  <a16:creationId xmlns:a16="http://schemas.microsoft.com/office/drawing/2014/main" id="{02A6D0B3-7389-224F-990F-3915B1D01E01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39" name="Gerader Verbinder 1938">
              <a:extLst>
                <a:ext uri="{FF2B5EF4-FFF2-40B4-BE49-F238E27FC236}">
                  <a16:creationId xmlns:a16="http://schemas.microsoft.com/office/drawing/2014/main" id="{AC2D0A1F-235C-AB0F-7344-B2557FAC8820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40" name="Textfeld 1939">
              <a:extLst>
                <a:ext uri="{FF2B5EF4-FFF2-40B4-BE49-F238E27FC236}">
                  <a16:creationId xmlns:a16="http://schemas.microsoft.com/office/drawing/2014/main" id="{A5A873D2-920B-5888-4B28-43CE10086828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12" name="Gruppieren 1911">
            <a:extLst>
              <a:ext uri="{FF2B5EF4-FFF2-40B4-BE49-F238E27FC236}">
                <a16:creationId xmlns:a16="http://schemas.microsoft.com/office/drawing/2014/main" id="{9CB14B38-6EEB-9A82-9698-A59F08A32C7C}"/>
              </a:ext>
            </a:extLst>
          </p:cNvPr>
          <p:cNvGrpSpPr/>
          <p:nvPr/>
        </p:nvGrpSpPr>
        <p:grpSpPr>
          <a:xfrm>
            <a:off x="5191589" y="4999680"/>
            <a:ext cx="2160002" cy="369335"/>
            <a:chOff x="7559675" y="656574"/>
            <a:chExt cx="2160002" cy="369335"/>
          </a:xfrm>
        </p:grpSpPr>
        <p:sp>
          <p:nvSpPr>
            <p:cNvPr id="1931" name="Rechteck: abgerundete Ecken 1930">
              <a:extLst>
                <a:ext uri="{FF2B5EF4-FFF2-40B4-BE49-F238E27FC236}">
                  <a16:creationId xmlns:a16="http://schemas.microsoft.com/office/drawing/2014/main" id="{4D7DFFBE-C8DB-F431-FE13-C2849E098F2B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32" name="Gerader Verbinder 1931">
              <a:extLst>
                <a:ext uri="{FF2B5EF4-FFF2-40B4-BE49-F238E27FC236}">
                  <a16:creationId xmlns:a16="http://schemas.microsoft.com/office/drawing/2014/main" id="{96D24C8C-6EB4-16AB-0D5E-D8B48E1B3BC7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33" name="Gerader Verbinder 1932">
              <a:extLst>
                <a:ext uri="{FF2B5EF4-FFF2-40B4-BE49-F238E27FC236}">
                  <a16:creationId xmlns:a16="http://schemas.microsoft.com/office/drawing/2014/main" id="{25D374E1-F957-EEEA-9C35-EB79DB6330DD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34" name="Gerader Verbinder 1933">
              <a:extLst>
                <a:ext uri="{FF2B5EF4-FFF2-40B4-BE49-F238E27FC236}">
                  <a16:creationId xmlns:a16="http://schemas.microsoft.com/office/drawing/2014/main" id="{293FE97F-0876-14EE-CB0B-CAD8D22A39FE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35" name="Textfeld 1934">
              <a:extLst>
                <a:ext uri="{FF2B5EF4-FFF2-40B4-BE49-F238E27FC236}">
                  <a16:creationId xmlns:a16="http://schemas.microsoft.com/office/drawing/2014/main" id="{139E4F12-2AB3-A44A-0121-70BD8523E1B8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13" name="Gruppieren 1912">
            <a:extLst>
              <a:ext uri="{FF2B5EF4-FFF2-40B4-BE49-F238E27FC236}">
                <a16:creationId xmlns:a16="http://schemas.microsoft.com/office/drawing/2014/main" id="{B0BBA654-654A-DB40-D550-FCBA6C5A8D6E}"/>
              </a:ext>
            </a:extLst>
          </p:cNvPr>
          <p:cNvGrpSpPr/>
          <p:nvPr/>
        </p:nvGrpSpPr>
        <p:grpSpPr>
          <a:xfrm>
            <a:off x="7733326" y="5009012"/>
            <a:ext cx="2160002" cy="360000"/>
            <a:chOff x="71675" y="1025906"/>
            <a:chExt cx="2160002" cy="369335"/>
          </a:xfrm>
        </p:grpSpPr>
        <p:sp>
          <p:nvSpPr>
            <p:cNvPr id="1926" name="Rechteck: abgerundete Ecken 1925">
              <a:extLst>
                <a:ext uri="{FF2B5EF4-FFF2-40B4-BE49-F238E27FC236}">
                  <a16:creationId xmlns:a16="http://schemas.microsoft.com/office/drawing/2014/main" id="{962082E9-87C6-0317-7D2D-94AAB848E3D5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27" name="Gerader Verbinder 1926">
              <a:extLst>
                <a:ext uri="{FF2B5EF4-FFF2-40B4-BE49-F238E27FC236}">
                  <a16:creationId xmlns:a16="http://schemas.microsoft.com/office/drawing/2014/main" id="{93BC7C1F-0745-F73F-B1B8-6614D66610CC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28" name="Gerader Verbinder 1927">
              <a:extLst>
                <a:ext uri="{FF2B5EF4-FFF2-40B4-BE49-F238E27FC236}">
                  <a16:creationId xmlns:a16="http://schemas.microsoft.com/office/drawing/2014/main" id="{08A9528D-4C70-E7DD-4C4A-F42B06A33708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29" name="Gerader Verbinder 1928">
              <a:extLst>
                <a:ext uri="{FF2B5EF4-FFF2-40B4-BE49-F238E27FC236}">
                  <a16:creationId xmlns:a16="http://schemas.microsoft.com/office/drawing/2014/main" id="{8BF8CD58-6BEC-C5A4-C075-4958E70A9ACE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30" name="Textfeld 1929">
              <a:extLst>
                <a:ext uri="{FF2B5EF4-FFF2-40B4-BE49-F238E27FC236}">
                  <a16:creationId xmlns:a16="http://schemas.microsoft.com/office/drawing/2014/main" id="{74905034-EDB8-EF51-9CA0-E8242B9F6916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14" name="Gruppieren 1913">
            <a:extLst>
              <a:ext uri="{FF2B5EF4-FFF2-40B4-BE49-F238E27FC236}">
                <a16:creationId xmlns:a16="http://schemas.microsoft.com/office/drawing/2014/main" id="{13358252-24C4-3084-F849-69FB2237BAC5}"/>
              </a:ext>
            </a:extLst>
          </p:cNvPr>
          <p:cNvGrpSpPr/>
          <p:nvPr/>
        </p:nvGrpSpPr>
        <p:grpSpPr>
          <a:xfrm>
            <a:off x="10166845" y="5009012"/>
            <a:ext cx="2160002" cy="369335"/>
            <a:chOff x="7559675" y="656574"/>
            <a:chExt cx="2160002" cy="369335"/>
          </a:xfrm>
        </p:grpSpPr>
        <p:sp>
          <p:nvSpPr>
            <p:cNvPr id="1921" name="Rechteck: abgerundete Ecken 1920">
              <a:extLst>
                <a:ext uri="{FF2B5EF4-FFF2-40B4-BE49-F238E27FC236}">
                  <a16:creationId xmlns:a16="http://schemas.microsoft.com/office/drawing/2014/main" id="{F59A26EB-1730-C67D-79F1-45BC36509CF5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22" name="Gerader Verbinder 1921">
              <a:extLst>
                <a:ext uri="{FF2B5EF4-FFF2-40B4-BE49-F238E27FC236}">
                  <a16:creationId xmlns:a16="http://schemas.microsoft.com/office/drawing/2014/main" id="{505C4B5F-74B8-FCC5-EE16-9BF6880F3064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23" name="Gerader Verbinder 1922">
              <a:extLst>
                <a:ext uri="{FF2B5EF4-FFF2-40B4-BE49-F238E27FC236}">
                  <a16:creationId xmlns:a16="http://schemas.microsoft.com/office/drawing/2014/main" id="{57E41108-D3C6-D133-657C-29FEA102CF37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24" name="Gerader Verbinder 1923">
              <a:extLst>
                <a:ext uri="{FF2B5EF4-FFF2-40B4-BE49-F238E27FC236}">
                  <a16:creationId xmlns:a16="http://schemas.microsoft.com/office/drawing/2014/main" id="{293E7FC0-A1D2-7FFC-D3C1-0CBFC40FE0CF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5" name="Textfeld 1924">
              <a:extLst>
                <a:ext uri="{FF2B5EF4-FFF2-40B4-BE49-F238E27FC236}">
                  <a16:creationId xmlns:a16="http://schemas.microsoft.com/office/drawing/2014/main" id="{3D97429F-5CF7-7058-54BC-E4613F9FCB5F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15" name="Gruppieren 1914">
            <a:extLst>
              <a:ext uri="{FF2B5EF4-FFF2-40B4-BE49-F238E27FC236}">
                <a16:creationId xmlns:a16="http://schemas.microsoft.com/office/drawing/2014/main" id="{11CC426B-E409-F134-00DB-5B1E13D94D4D}"/>
              </a:ext>
            </a:extLst>
          </p:cNvPr>
          <p:cNvGrpSpPr/>
          <p:nvPr/>
        </p:nvGrpSpPr>
        <p:grpSpPr>
          <a:xfrm>
            <a:off x="12577198" y="5009012"/>
            <a:ext cx="2160002" cy="369335"/>
            <a:chOff x="7559675" y="656574"/>
            <a:chExt cx="2160002" cy="369335"/>
          </a:xfrm>
        </p:grpSpPr>
        <p:sp>
          <p:nvSpPr>
            <p:cNvPr id="1916" name="Rechteck: abgerundete Ecken 1915">
              <a:extLst>
                <a:ext uri="{FF2B5EF4-FFF2-40B4-BE49-F238E27FC236}">
                  <a16:creationId xmlns:a16="http://schemas.microsoft.com/office/drawing/2014/main" id="{7DA99442-9303-7146-7DBB-330179703B43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17" name="Gerader Verbinder 1916">
              <a:extLst>
                <a:ext uri="{FF2B5EF4-FFF2-40B4-BE49-F238E27FC236}">
                  <a16:creationId xmlns:a16="http://schemas.microsoft.com/office/drawing/2014/main" id="{FCA04C4A-C96D-E305-8BC2-41546B095A46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18" name="Gerader Verbinder 1917">
              <a:extLst>
                <a:ext uri="{FF2B5EF4-FFF2-40B4-BE49-F238E27FC236}">
                  <a16:creationId xmlns:a16="http://schemas.microsoft.com/office/drawing/2014/main" id="{70FED3D1-F63D-887D-BE1D-CC3C9A8D9C31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19" name="Gerader Verbinder 1918">
              <a:extLst>
                <a:ext uri="{FF2B5EF4-FFF2-40B4-BE49-F238E27FC236}">
                  <a16:creationId xmlns:a16="http://schemas.microsoft.com/office/drawing/2014/main" id="{CC33A0BB-3CD7-0CA0-9CC0-139F6714669C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0" name="Textfeld 1919">
              <a:extLst>
                <a:ext uri="{FF2B5EF4-FFF2-40B4-BE49-F238E27FC236}">
                  <a16:creationId xmlns:a16="http://schemas.microsoft.com/office/drawing/2014/main" id="{2FEA0A1B-FDCA-4B54-E770-4266CB128F01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47" name="Gruppieren 1946">
            <a:extLst>
              <a:ext uri="{FF2B5EF4-FFF2-40B4-BE49-F238E27FC236}">
                <a16:creationId xmlns:a16="http://schemas.microsoft.com/office/drawing/2014/main" id="{C6C449E8-065B-3B33-E518-D520D9A4342E}"/>
              </a:ext>
            </a:extLst>
          </p:cNvPr>
          <p:cNvGrpSpPr/>
          <p:nvPr/>
        </p:nvGrpSpPr>
        <p:grpSpPr>
          <a:xfrm>
            <a:off x="361622" y="5457862"/>
            <a:ext cx="2160002" cy="360000"/>
            <a:chOff x="71675" y="1025906"/>
            <a:chExt cx="2160002" cy="369335"/>
          </a:xfrm>
        </p:grpSpPr>
        <p:sp>
          <p:nvSpPr>
            <p:cNvPr id="1978" name="Rechteck: abgerundete Ecken 1977">
              <a:extLst>
                <a:ext uri="{FF2B5EF4-FFF2-40B4-BE49-F238E27FC236}">
                  <a16:creationId xmlns:a16="http://schemas.microsoft.com/office/drawing/2014/main" id="{02DEBABC-9779-ECBE-BEF4-9A8B042BB9BF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79" name="Gerader Verbinder 1978">
              <a:extLst>
                <a:ext uri="{FF2B5EF4-FFF2-40B4-BE49-F238E27FC236}">
                  <a16:creationId xmlns:a16="http://schemas.microsoft.com/office/drawing/2014/main" id="{4E861A9E-EB6A-2342-6EEF-0CED612CDF0F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80" name="Gerader Verbinder 1979">
              <a:extLst>
                <a:ext uri="{FF2B5EF4-FFF2-40B4-BE49-F238E27FC236}">
                  <a16:creationId xmlns:a16="http://schemas.microsoft.com/office/drawing/2014/main" id="{D9D599A1-8187-478A-A279-130ABC93904C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81" name="Gerader Verbinder 1980">
              <a:extLst>
                <a:ext uri="{FF2B5EF4-FFF2-40B4-BE49-F238E27FC236}">
                  <a16:creationId xmlns:a16="http://schemas.microsoft.com/office/drawing/2014/main" id="{1E3C884D-00CB-044C-794B-5737FF40ED92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82" name="Textfeld 1981">
              <a:extLst>
                <a:ext uri="{FF2B5EF4-FFF2-40B4-BE49-F238E27FC236}">
                  <a16:creationId xmlns:a16="http://schemas.microsoft.com/office/drawing/2014/main" id="{9FC46710-D041-35E3-C055-B5A9A2E3E6D9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48" name="Gruppieren 1947">
            <a:extLst>
              <a:ext uri="{FF2B5EF4-FFF2-40B4-BE49-F238E27FC236}">
                <a16:creationId xmlns:a16="http://schemas.microsoft.com/office/drawing/2014/main" id="{2E045D98-A235-206A-B14A-A1982C4FE8C1}"/>
              </a:ext>
            </a:extLst>
          </p:cNvPr>
          <p:cNvGrpSpPr/>
          <p:nvPr/>
        </p:nvGrpSpPr>
        <p:grpSpPr>
          <a:xfrm>
            <a:off x="2791452" y="5457862"/>
            <a:ext cx="2160002" cy="369335"/>
            <a:chOff x="7559675" y="656574"/>
            <a:chExt cx="2160002" cy="369335"/>
          </a:xfrm>
        </p:grpSpPr>
        <p:sp>
          <p:nvSpPr>
            <p:cNvPr id="1973" name="Rechteck: abgerundete Ecken 1972">
              <a:extLst>
                <a:ext uri="{FF2B5EF4-FFF2-40B4-BE49-F238E27FC236}">
                  <a16:creationId xmlns:a16="http://schemas.microsoft.com/office/drawing/2014/main" id="{11FAA198-CBCF-B1F5-CE85-2D4B3FC3B222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74" name="Gerader Verbinder 1973">
              <a:extLst>
                <a:ext uri="{FF2B5EF4-FFF2-40B4-BE49-F238E27FC236}">
                  <a16:creationId xmlns:a16="http://schemas.microsoft.com/office/drawing/2014/main" id="{C2D25139-0709-F183-E58B-26A677AE918B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75" name="Gerader Verbinder 1974">
              <a:extLst>
                <a:ext uri="{FF2B5EF4-FFF2-40B4-BE49-F238E27FC236}">
                  <a16:creationId xmlns:a16="http://schemas.microsoft.com/office/drawing/2014/main" id="{9496B548-C6DD-B4AC-BB2F-9D67C9D03F4C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76" name="Gerader Verbinder 1975">
              <a:extLst>
                <a:ext uri="{FF2B5EF4-FFF2-40B4-BE49-F238E27FC236}">
                  <a16:creationId xmlns:a16="http://schemas.microsoft.com/office/drawing/2014/main" id="{CDB38869-93CB-557D-471E-B55787E346BE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77" name="Textfeld 1976">
              <a:extLst>
                <a:ext uri="{FF2B5EF4-FFF2-40B4-BE49-F238E27FC236}">
                  <a16:creationId xmlns:a16="http://schemas.microsoft.com/office/drawing/2014/main" id="{2C2A0C13-416E-13BA-BB97-30A6312BCEB1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49" name="Gruppieren 1948">
            <a:extLst>
              <a:ext uri="{FF2B5EF4-FFF2-40B4-BE49-F238E27FC236}">
                <a16:creationId xmlns:a16="http://schemas.microsoft.com/office/drawing/2014/main" id="{140A072F-6511-CCD8-F2AC-DAA0BBD5D906}"/>
              </a:ext>
            </a:extLst>
          </p:cNvPr>
          <p:cNvGrpSpPr/>
          <p:nvPr/>
        </p:nvGrpSpPr>
        <p:grpSpPr>
          <a:xfrm>
            <a:off x="5192483" y="5457862"/>
            <a:ext cx="2160002" cy="369335"/>
            <a:chOff x="7559675" y="656574"/>
            <a:chExt cx="2160002" cy="369335"/>
          </a:xfrm>
        </p:grpSpPr>
        <p:sp>
          <p:nvSpPr>
            <p:cNvPr id="1968" name="Rechteck: abgerundete Ecken 1967">
              <a:extLst>
                <a:ext uri="{FF2B5EF4-FFF2-40B4-BE49-F238E27FC236}">
                  <a16:creationId xmlns:a16="http://schemas.microsoft.com/office/drawing/2014/main" id="{48E09C0A-3105-132C-7735-DB9DC5A571DE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69" name="Gerader Verbinder 1968">
              <a:extLst>
                <a:ext uri="{FF2B5EF4-FFF2-40B4-BE49-F238E27FC236}">
                  <a16:creationId xmlns:a16="http://schemas.microsoft.com/office/drawing/2014/main" id="{66EE2CAA-065C-3471-E701-9D95C403DA4E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70" name="Gerader Verbinder 1969">
              <a:extLst>
                <a:ext uri="{FF2B5EF4-FFF2-40B4-BE49-F238E27FC236}">
                  <a16:creationId xmlns:a16="http://schemas.microsoft.com/office/drawing/2014/main" id="{CE1DE541-01E5-478A-9E99-BDBB8DE2DB34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71" name="Gerader Verbinder 1970">
              <a:extLst>
                <a:ext uri="{FF2B5EF4-FFF2-40B4-BE49-F238E27FC236}">
                  <a16:creationId xmlns:a16="http://schemas.microsoft.com/office/drawing/2014/main" id="{8354AAE1-81B0-3AB1-C5BA-FCA6BDF9E91A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72" name="Textfeld 1971">
              <a:extLst>
                <a:ext uri="{FF2B5EF4-FFF2-40B4-BE49-F238E27FC236}">
                  <a16:creationId xmlns:a16="http://schemas.microsoft.com/office/drawing/2014/main" id="{DFEA3581-DD39-610D-ED95-09991046CD06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50" name="Gruppieren 1949">
            <a:extLst>
              <a:ext uri="{FF2B5EF4-FFF2-40B4-BE49-F238E27FC236}">
                <a16:creationId xmlns:a16="http://schemas.microsoft.com/office/drawing/2014/main" id="{F4DF3B40-9595-3F7D-3E4F-1B2F7D96EAB8}"/>
              </a:ext>
            </a:extLst>
          </p:cNvPr>
          <p:cNvGrpSpPr/>
          <p:nvPr/>
        </p:nvGrpSpPr>
        <p:grpSpPr>
          <a:xfrm>
            <a:off x="7733326" y="5467194"/>
            <a:ext cx="2160002" cy="360000"/>
            <a:chOff x="71675" y="1025906"/>
            <a:chExt cx="2160002" cy="369335"/>
          </a:xfrm>
        </p:grpSpPr>
        <p:sp>
          <p:nvSpPr>
            <p:cNvPr id="1963" name="Rechteck: abgerundete Ecken 1962">
              <a:extLst>
                <a:ext uri="{FF2B5EF4-FFF2-40B4-BE49-F238E27FC236}">
                  <a16:creationId xmlns:a16="http://schemas.microsoft.com/office/drawing/2014/main" id="{0C8658D0-6BFE-936D-60C0-4392CA4111AE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64" name="Gerader Verbinder 1963">
              <a:extLst>
                <a:ext uri="{FF2B5EF4-FFF2-40B4-BE49-F238E27FC236}">
                  <a16:creationId xmlns:a16="http://schemas.microsoft.com/office/drawing/2014/main" id="{A3F5FF54-BE8E-6ED4-0359-62244ACDB067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65" name="Gerader Verbinder 1964">
              <a:extLst>
                <a:ext uri="{FF2B5EF4-FFF2-40B4-BE49-F238E27FC236}">
                  <a16:creationId xmlns:a16="http://schemas.microsoft.com/office/drawing/2014/main" id="{97458A6D-2C46-50BB-7217-31938BF1F357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66" name="Gerader Verbinder 1965">
              <a:extLst>
                <a:ext uri="{FF2B5EF4-FFF2-40B4-BE49-F238E27FC236}">
                  <a16:creationId xmlns:a16="http://schemas.microsoft.com/office/drawing/2014/main" id="{CB87BF0F-78FA-88DC-1657-AD56838E806E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67" name="Textfeld 1966">
              <a:extLst>
                <a:ext uri="{FF2B5EF4-FFF2-40B4-BE49-F238E27FC236}">
                  <a16:creationId xmlns:a16="http://schemas.microsoft.com/office/drawing/2014/main" id="{3E0C6106-C8D3-540B-6AEE-A33B2D30DDF7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51" name="Gruppieren 1950">
            <a:extLst>
              <a:ext uri="{FF2B5EF4-FFF2-40B4-BE49-F238E27FC236}">
                <a16:creationId xmlns:a16="http://schemas.microsoft.com/office/drawing/2014/main" id="{EE9035CB-C0B7-D6E5-D320-B849337670C9}"/>
              </a:ext>
            </a:extLst>
          </p:cNvPr>
          <p:cNvGrpSpPr/>
          <p:nvPr/>
        </p:nvGrpSpPr>
        <p:grpSpPr>
          <a:xfrm>
            <a:off x="10166845" y="5467194"/>
            <a:ext cx="2160002" cy="369335"/>
            <a:chOff x="7559675" y="656574"/>
            <a:chExt cx="2160002" cy="369335"/>
          </a:xfrm>
        </p:grpSpPr>
        <p:sp>
          <p:nvSpPr>
            <p:cNvPr id="1958" name="Rechteck: abgerundete Ecken 1957">
              <a:extLst>
                <a:ext uri="{FF2B5EF4-FFF2-40B4-BE49-F238E27FC236}">
                  <a16:creationId xmlns:a16="http://schemas.microsoft.com/office/drawing/2014/main" id="{B1F5C704-734D-1C7A-BF15-BE044E1DBE74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59" name="Gerader Verbinder 1958">
              <a:extLst>
                <a:ext uri="{FF2B5EF4-FFF2-40B4-BE49-F238E27FC236}">
                  <a16:creationId xmlns:a16="http://schemas.microsoft.com/office/drawing/2014/main" id="{458F2B24-36E5-0B5C-B469-14B35543B45A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60" name="Gerader Verbinder 1959">
              <a:extLst>
                <a:ext uri="{FF2B5EF4-FFF2-40B4-BE49-F238E27FC236}">
                  <a16:creationId xmlns:a16="http://schemas.microsoft.com/office/drawing/2014/main" id="{E03C1275-BC8F-0705-B0C5-2649A9C6E2FE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61" name="Gerader Verbinder 1960">
              <a:extLst>
                <a:ext uri="{FF2B5EF4-FFF2-40B4-BE49-F238E27FC236}">
                  <a16:creationId xmlns:a16="http://schemas.microsoft.com/office/drawing/2014/main" id="{3D7B6EB0-D357-C284-2121-20603F70FA3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62" name="Textfeld 1961">
              <a:extLst>
                <a:ext uri="{FF2B5EF4-FFF2-40B4-BE49-F238E27FC236}">
                  <a16:creationId xmlns:a16="http://schemas.microsoft.com/office/drawing/2014/main" id="{E61CA4C1-F7EB-6077-E347-5839F4B263A3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52" name="Gruppieren 1951">
            <a:extLst>
              <a:ext uri="{FF2B5EF4-FFF2-40B4-BE49-F238E27FC236}">
                <a16:creationId xmlns:a16="http://schemas.microsoft.com/office/drawing/2014/main" id="{C3138D41-4393-7F57-FC0A-D73B24F47969}"/>
              </a:ext>
            </a:extLst>
          </p:cNvPr>
          <p:cNvGrpSpPr/>
          <p:nvPr/>
        </p:nvGrpSpPr>
        <p:grpSpPr>
          <a:xfrm>
            <a:off x="12577198" y="5467194"/>
            <a:ext cx="2160002" cy="369335"/>
            <a:chOff x="7559675" y="656574"/>
            <a:chExt cx="2160002" cy="369335"/>
          </a:xfrm>
        </p:grpSpPr>
        <p:sp>
          <p:nvSpPr>
            <p:cNvPr id="1953" name="Rechteck: abgerundete Ecken 1952">
              <a:extLst>
                <a:ext uri="{FF2B5EF4-FFF2-40B4-BE49-F238E27FC236}">
                  <a16:creationId xmlns:a16="http://schemas.microsoft.com/office/drawing/2014/main" id="{97AC95CD-9801-9B19-9EC1-4AC076610BF6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54" name="Gerader Verbinder 1953">
              <a:extLst>
                <a:ext uri="{FF2B5EF4-FFF2-40B4-BE49-F238E27FC236}">
                  <a16:creationId xmlns:a16="http://schemas.microsoft.com/office/drawing/2014/main" id="{B2E4FD86-6F18-571A-E532-6598D1B9A1CC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55" name="Gerader Verbinder 1954">
              <a:extLst>
                <a:ext uri="{FF2B5EF4-FFF2-40B4-BE49-F238E27FC236}">
                  <a16:creationId xmlns:a16="http://schemas.microsoft.com/office/drawing/2014/main" id="{0BB4F833-E01C-E11F-6869-C646BF289AB6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56" name="Gerader Verbinder 1955">
              <a:extLst>
                <a:ext uri="{FF2B5EF4-FFF2-40B4-BE49-F238E27FC236}">
                  <a16:creationId xmlns:a16="http://schemas.microsoft.com/office/drawing/2014/main" id="{EB6A2D7A-2387-036C-BE7D-B0634C533D65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57" name="Textfeld 1956">
              <a:extLst>
                <a:ext uri="{FF2B5EF4-FFF2-40B4-BE49-F238E27FC236}">
                  <a16:creationId xmlns:a16="http://schemas.microsoft.com/office/drawing/2014/main" id="{9E53093E-8704-1EC0-6CB1-196D62D00839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84" name="Gruppieren 1983">
            <a:extLst>
              <a:ext uri="{FF2B5EF4-FFF2-40B4-BE49-F238E27FC236}">
                <a16:creationId xmlns:a16="http://schemas.microsoft.com/office/drawing/2014/main" id="{30EBE31C-4E8A-FD1B-0ACA-1F37D7F7CBD5}"/>
              </a:ext>
            </a:extLst>
          </p:cNvPr>
          <p:cNvGrpSpPr/>
          <p:nvPr/>
        </p:nvGrpSpPr>
        <p:grpSpPr>
          <a:xfrm>
            <a:off x="361622" y="5916044"/>
            <a:ext cx="2160002" cy="360000"/>
            <a:chOff x="71675" y="1025906"/>
            <a:chExt cx="2160002" cy="369335"/>
          </a:xfrm>
        </p:grpSpPr>
        <p:sp>
          <p:nvSpPr>
            <p:cNvPr id="2015" name="Rechteck: abgerundete Ecken 2014">
              <a:extLst>
                <a:ext uri="{FF2B5EF4-FFF2-40B4-BE49-F238E27FC236}">
                  <a16:creationId xmlns:a16="http://schemas.microsoft.com/office/drawing/2014/main" id="{38403833-BD69-9396-CD02-1EE9A7F6DA4C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16" name="Gerader Verbinder 2015">
              <a:extLst>
                <a:ext uri="{FF2B5EF4-FFF2-40B4-BE49-F238E27FC236}">
                  <a16:creationId xmlns:a16="http://schemas.microsoft.com/office/drawing/2014/main" id="{BD6E2D26-E28B-B59E-6898-AD39DDB01EED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17" name="Gerader Verbinder 2016">
              <a:extLst>
                <a:ext uri="{FF2B5EF4-FFF2-40B4-BE49-F238E27FC236}">
                  <a16:creationId xmlns:a16="http://schemas.microsoft.com/office/drawing/2014/main" id="{8616E826-2FAA-2833-2727-9E7E1E07CA0E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18" name="Gerader Verbinder 2017">
              <a:extLst>
                <a:ext uri="{FF2B5EF4-FFF2-40B4-BE49-F238E27FC236}">
                  <a16:creationId xmlns:a16="http://schemas.microsoft.com/office/drawing/2014/main" id="{5170371B-2C07-F3FE-FCF7-9967C59E52C0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19" name="Textfeld 2018">
              <a:extLst>
                <a:ext uri="{FF2B5EF4-FFF2-40B4-BE49-F238E27FC236}">
                  <a16:creationId xmlns:a16="http://schemas.microsoft.com/office/drawing/2014/main" id="{42519B0E-EFBB-1136-2BB6-1E89BD661066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85" name="Gruppieren 1984">
            <a:extLst>
              <a:ext uri="{FF2B5EF4-FFF2-40B4-BE49-F238E27FC236}">
                <a16:creationId xmlns:a16="http://schemas.microsoft.com/office/drawing/2014/main" id="{8F609E51-C284-D1F6-3A5C-03A68CF398EA}"/>
              </a:ext>
            </a:extLst>
          </p:cNvPr>
          <p:cNvGrpSpPr/>
          <p:nvPr/>
        </p:nvGrpSpPr>
        <p:grpSpPr>
          <a:xfrm>
            <a:off x="2791452" y="5916044"/>
            <a:ext cx="2160002" cy="369335"/>
            <a:chOff x="7559675" y="656574"/>
            <a:chExt cx="2160002" cy="369335"/>
          </a:xfrm>
        </p:grpSpPr>
        <p:sp>
          <p:nvSpPr>
            <p:cNvPr id="2010" name="Rechteck: abgerundete Ecken 2009">
              <a:extLst>
                <a:ext uri="{FF2B5EF4-FFF2-40B4-BE49-F238E27FC236}">
                  <a16:creationId xmlns:a16="http://schemas.microsoft.com/office/drawing/2014/main" id="{8D5C7F02-A1B8-45BA-5507-04A2C0429300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11" name="Gerader Verbinder 2010">
              <a:extLst>
                <a:ext uri="{FF2B5EF4-FFF2-40B4-BE49-F238E27FC236}">
                  <a16:creationId xmlns:a16="http://schemas.microsoft.com/office/drawing/2014/main" id="{6299DE8D-6421-2B8A-CF3B-DD27FE012CE1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12" name="Gerader Verbinder 2011">
              <a:extLst>
                <a:ext uri="{FF2B5EF4-FFF2-40B4-BE49-F238E27FC236}">
                  <a16:creationId xmlns:a16="http://schemas.microsoft.com/office/drawing/2014/main" id="{BC6DF4B8-12C9-74E3-F4D9-A7B58A5F8000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13" name="Gerader Verbinder 2012">
              <a:extLst>
                <a:ext uri="{FF2B5EF4-FFF2-40B4-BE49-F238E27FC236}">
                  <a16:creationId xmlns:a16="http://schemas.microsoft.com/office/drawing/2014/main" id="{340B5CF3-047D-7EA8-6D4A-3C5C38399E8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14" name="Textfeld 2013">
              <a:extLst>
                <a:ext uri="{FF2B5EF4-FFF2-40B4-BE49-F238E27FC236}">
                  <a16:creationId xmlns:a16="http://schemas.microsoft.com/office/drawing/2014/main" id="{FBF2C4F8-7D09-72E9-EC4F-CC8E8F8F4635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86" name="Gruppieren 1985">
            <a:extLst>
              <a:ext uri="{FF2B5EF4-FFF2-40B4-BE49-F238E27FC236}">
                <a16:creationId xmlns:a16="http://schemas.microsoft.com/office/drawing/2014/main" id="{2E0583F4-4714-527A-8E12-FBF3A5BB0190}"/>
              </a:ext>
            </a:extLst>
          </p:cNvPr>
          <p:cNvGrpSpPr/>
          <p:nvPr/>
        </p:nvGrpSpPr>
        <p:grpSpPr>
          <a:xfrm>
            <a:off x="5191589" y="5916044"/>
            <a:ext cx="2160002" cy="369335"/>
            <a:chOff x="7559675" y="656574"/>
            <a:chExt cx="2160002" cy="369335"/>
          </a:xfrm>
        </p:grpSpPr>
        <p:sp>
          <p:nvSpPr>
            <p:cNvPr id="2005" name="Rechteck: abgerundete Ecken 2004">
              <a:extLst>
                <a:ext uri="{FF2B5EF4-FFF2-40B4-BE49-F238E27FC236}">
                  <a16:creationId xmlns:a16="http://schemas.microsoft.com/office/drawing/2014/main" id="{F6905681-9556-C489-27F3-A0E4917BD30B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06" name="Gerader Verbinder 2005">
              <a:extLst>
                <a:ext uri="{FF2B5EF4-FFF2-40B4-BE49-F238E27FC236}">
                  <a16:creationId xmlns:a16="http://schemas.microsoft.com/office/drawing/2014/main" id="{25736459-1DCF-173E-3D33-A5DE382B9911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07" name="Gerader Verbinder 2006">
              <a:extLst>
                <a:ext uri="{FF2B5EF4-FFF2-40B4-BE49-F238E27FC236}">
                  <a16:creationId xmlns:a16="http://schemas.microsoft.com/office/drawing/2014/main" id="{7C0860AA-4AB8-5DAC-5EC1-F3568412D02F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08" name="Gerader Verbinder 2007">
              <a:extLst>
                <a:ext uri="{FF2B5EF4-FFF2-40B4-BE49-F238E27FC236}">
                  <a16:creationId xmlns:a16="http://schemas.microsoft.com/office/drawing/2014/main" id="{41973A3B-E64F-E201-40AE-23FA8C419E88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09" name="Textfeld 2008">
              <a:extLst>
                <a:ext uri="{FF2B5EF4-FFF2-40B4-BE49-F238E27FC236}">
                  <a16:creationId xmlns:a16="http://schemas.microsoft.com/office/drawing/2014/main" id="{E31FFFDA-8CB5-A314-2EC1-C2C6AD8E494A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87" name="Gruppieren 1986">
            <a:extLst>
              <a:ext uri="{FF2B5EF4-FFF2-40B4-BE49-F238E27FC236}">
                <a16:creationId xmlns:a16="http://schemas.microsoft.com/office/drawing/2014/main" id="{DA506FF9-2CED-5E49-1CC2-58FC49199A5A}"/>
              </a:ext>
            </a:extLst>
          </p:cNvPr>
          <p:cNvGrpSpPr/>
          <p:nvPr/>
        </p:nvGrpSpPr>
        <p:grpSpPr>
          <a:xfrm>
            <a:off x="7733326" y="5925376"/>
            <a:ext cx="2160002" cy="360000"/>
            <a:chOff x="71675" y="1025906"/>
            <a:chExt cx="2160002" cy="369335"/>
          </a:xfrm>
        </p:grpSpPr>
        <p:sp>
          <p:nvSpPr>
            <p:cNvPr id="2000" name="Rechteck: abgerundete Ecken 1999">
              <a:extLst>
                <a:ext uri="{FF2B5EF4-FFF2-40B4-BE49-F238E27FC236}">
                  <a16:creationId xmlns:a16="http://schemas.microsoft.com/office/drawing/2014/main" id="{C82DB065-A0B9-3C7E-9FB1-C618F9E50368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01" name="Gerader Verbinder 2000">
              <a:extLst>
                <a:ext uri="{FF2B5EF4-FFF2-40B4-BE49-F238E27FC236}">
                  <a16:creationId xmlns:a16="http://schemas.microsoft.com/office/drawing/2014/main" id="{D17D332C-592F-9930-3C99-D11A8CF0EA46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02" name="Gerader Verbinder 2001">
              <a:extLst>
                <a:ext uri="{FF2B5EF4-FFF2-40B4-BE49-F238E27FC236}">
                  <a16:creationId xmlns:a16="http://schemas.microsoft.com/office/drawing/2014/main" id="{3F40C582-E23D-F5D6-F958-53F63564EF6B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03" name="Gerader Verbinder 2002">
              <a:extLst>
                <a:ext uri="{FF2B5EF4-FFF2-40B4-BE49-F238E27FC236}">
                  <a16:creationId xmlns:a16="http://schemas.microsoft.com/office/drawing/2014/main" id="{9C622110-E435-A63F-BFCC-11E4FEA71C9B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04" name="Textfeld 2003">
              <a:extLst>
                <a:ext uri="{FF2B5EF4-FFF2-40B4-BE49-F238E27FC236}">
                  <a16:creationId xmlns:a16="http://schemas.microsoft.com/office/drawing/2014/main" id="{A0B52F8E-0BD9-DC95-A363-5F093A2B2D39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88" name="Gruppieren 1987">
            <a:extLst>
              <a:ext uri="{FF2B5EF4-FFF2-40B4-BE49-F238E27FC236}">
                <a16:creationId xmlns:a16="http://schemas.microsoft.com/office/drawing/2014/main" id="{5BC9B963-BEE6-6DCE-7FD8-3EFCD378A96F}"/>
              </a:ext>
            </a:extLst>
          </p:cNvPr>
          <p:cNvGrpSpPr/>
          <p:nvPr/>
        </p:nvGrpSpPr>
        <p:grpSpPr>
          <a:xfrm>
            <a:off x="10166845" y="5925376"/>
            <a:ext cx="2160002" cy="369335"/>
            <a:chOff x="7559675" y="656574"/>
            <a:chExt cx="2160002" cy="369335"/>
          </a:xfrm>
        </p:grpSpPr>
        <p:sp>
          <p:nvSpPr>
            <p:cNvPr id="1995" name="Rechteck: abgerundete Ecken 1994">
              <a:extLst>
                <a:ext uri="{FF2B5EF4-FFF2-40B4-BE49-F238E27FC236}">
                  <a16:creationId xmlns:a16="http://schemas.microsoft.com/office/drawing/2014/main" id="{9B3B98D2-F67F-75ED-87D2-1C86435AFF6E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96" name="Gerader Verbinder 1995">
              <a:extLst>
                <a:ext uri="{FF2B5EF4-FFF2-40B4-BE49-F238E27FC236}">
                  <a16:creationId xmlns:a16="http://schemas.microsoft.com/office/drawing/2014/main" id="{CB58706D-BB37-27D5-7B10-E72949C08CFC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97" name="Gerader Verbinder 1996">
              <a:extLst>
                <a:ext uri="{FF2B5EF4-FFF2-40B4-BE49-F238E27FC236}">
                  <a16:creationId xmlns:a16="http://schemas.microsoft.com/office/drawing/2014/main" id="{998A3AB2-7BC3-2C07-0A65-CA283A5573E1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98" name="Gerader Verbinder 1997">
              <a:extLst>
                <a:ext uri="{FF2B5EF4-FFF2-40B4-BE49-F238E27FC236}">
                  <a16:creationId xmlns:a16="http://schemas.microsoft.com/office/drawing/2014/main" id="{6106413D-D1A5-8842-EEF5-D021B65B056D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99" name="Textfeld 1998">
              <a:extLst>
                <a:ext uri="{FF2B5EF4-FFF2-40B4-BE49-F238E27FC236}">
                  <a16:creationId xmlns:a16="http://schemas.microsoft.com/office/drawing/2014/main" id="{E4FDA987-C9FE-EDAF-C18B-9F632E1B9B32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1989" name="Gruppieren 1988">
            <a:extLst>
              <a:ext uri="{FF2B5EF4-FFF2-40B4-BE49-F238E27FC236}">
                <a16:creationId xmlns:a16="http://schemas.microsoft.com/office/drawing/2014/main" id="{B73230FF-FAEE-C647-50FB-A8B9B9D6D33B}"/>
              </a:ext>
            </a:extLst>
          </p:cNvPr>
          <p:cNvGrpSpPr/>
          <p:nvPr/>
        </p:nvGrpSpPr>
        <p:grpSpPr>
          <a:xfrm>
            <a:off x="12577198" y="5925376"/>
            <a:ext cx="2160002" cy="369335"/>
            <a:chOff x="7559675" y="656574"/>
            <a:chExt cx="2160002" cy="369335"/>
          </a:xfrm>
        </p:grpSpPr>
        <p:sp>
          <p:nvSpPr>
            <p:cNvPr id="1990" name="Rechteck: abgerundete Ecken 1989">
              <a:extLst>
                <a:ext uri="{FF2B5EF4-FFF2-40B4-BE49-F238E27FC236}">
                  <a16:creationId xmlns:a16="http://schemas.microsoft.com/office/drawing/2014/main" id="{0EB5FC12-8A3B-FD3B-6532-D294ABDADBA7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1991" name="Gerader Verbinder 1990">
              <a:extLst>
                <a:ext uri="{FF2B5EF4-FFF2-40B4-BE49-F238E27FC236}">
                  <a16:creationId xmlns:a16="http://schemas.microsoft.com/office/drawing/2014/main" id="{AA7225A8-3726-7BA6-923D-FFA81A3E6F91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92" name="Gerader Verbinder 1991">
              <a:extLst>
                <a:ext uri="{FF2B5EF4-FFF2-40B4-BE49-F238E27FC236}">
                  <a16:creationId xmlns:a16="http://schemas.microsoft.com/office/drawing/2014/main" id="{9EA45CED-E74E-DC81-1786-FDFE4936BC0D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93" name="Gerader Verbinder 1992">
              <a:extLst>
                <a:ext uri="{FF2B5EF4-FFF2-40B4-BE49-F238E27FC236}">
                  <a16:creationId xmlns:a16="http://schemas.microsoft.com/office/drawing/2014/main" id="{804B31F2-0C85-8007-3801-EE2F219D1835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94" name="Textfeld 1993">
              <a:extLst>
                <a:ext uri="{FF2B5EF4-FFF2-40B4-BE49-F238E27FC236}">
                  <a16:creationId xmlns:a16="http://schemas.microsoft.com/office/drawing/2014/main" id="{CE141D5A-1563-A530-ADB2-AE9CD1925601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21" name="Gruppieren 2020">
            <a:extLst>
              <a:ext uri="{FF2B5EF4-FFF2-40B4-BE49-F238E27FC236}">
                <a16:creationId xmlns:a16="http://schemas.microsoft.com/office/drawing/2014/main" id="{9668F2A5-AE6C-9089-158C-E175CF29C450}"/>
              </a:ext>
            </a:extLst>
          </p:cNvPr>
          <p:cNvGrpSpPr/>
          <p:nvPr/>
        </p:nvGrpSpPr>
        <p:grpSpPr>
          <a:xfrm>
            <a:off x="361622" y="6374226"/>
            <a:ext cx="2160002" cy="360000"/>
            <a:chOff x="71675" y="1025906"/>
            <a:chExt cx="2160002" cy="369335"/>
          </a:xfrm>
        </p:grpSpPr>
        <p:sp>
          <p:nvSpPr>
            <p:cNvPr id="2052" name="Rechteck: abgerundete Ecken 2051">
              <a:extLst>
                <a:ext uri="{FF2B5EF4-FFF2-40B4-BE49-F238E27FC236}">
                  <a16:creationId xmlns:a16="http://schemas.microsoft.com/office/drawing/2014/main" id="{083DAE50-5A8A-AA14-A471-EED54F08084E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53" name="Gerader Verbinder 2052">
              <a:extLst>
                <a:ext uri="{FF2B5EF4-FFF2-40B4-BE49-F238E27FC236}">
                  <a16:creationId xmlns:a16="http://schemas.microsoft.com/office/drawing/2014/main" id="{848AAC8A-E07B-FC9C-67BC-7F77927852BB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54" name="Gerader Verbinder 2053">
              <a:extLst>
                <a:ext uri="{FF2B5EF4-FFF2-40B4-BE49-F238E27FC236}">
                  <a16:creationId xmlns:a16="http://schemas.microsoft.com/office/drawing/2014/main" id="{7FA216A4-BB03-58E9-0643-8D03CEF62370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55" name="Gerader Verbinder 2054">
              <a:extLst>
                <a:ext uri="{FF2B5EF4-FFF2-40B4-BE49-F238E27FC236}">
                  <a16:creationId xmlns:a16="http://schemas.microsoft.com/office/drawing/2014/main" id="{99D3B70C-1979-7CAB-8ACB-3F24C79038B5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56" name="Textfeld 2055">
              <a:extLst>
                <a:ext uri="{FF2B5EF4-FFF2-40B4-BE49-F238E27FC236}">
                  <a16:creationId xmlns:a16="http://schemas.microsoft.com/office/drawing/2014/main" id="{484D29EB-C9E5-57A2-0BCD-D06459CE0743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22" name="Gruppieren 2021">
            <a:extLst>
              <a:ext uri="{FF2B5EF4-FFF2-40B4-BE49-F238E27FC236}">
                <a16:creationId xmlns:a16="http://schemas.microsoft.com/office/drawing/2014/main" id="{14A290CF-52CE-9F16-FF67-C7ACFE9A6F76}"/>
              </a:ext>
            </a:extLst>
          </p:cNvPr>
          <p:cNvGrpSpPr/>
          <p:nvPr/>
        </p:nvGrpSpPr>
        <p:grpSpPr>
          <a:xfrm>
            <a:off x="2791452" y="6374226"/>
            <a:ext cx="2160002" cy="369335"/>
            <a:chOff x="7559675" y="656574"/>
            <a:chExt cx="2160002" cy="369335"/>
          </a:xfrm>
        </p:grpSpPr>
        <p:sp>
          <p:nvSpPr>
            <p:cNvPr id="2047" name="Rechteck: abgerundete Ecken 2046">
              <a:extLst>
                <a:ext uri="{FF2B5EF4-FFF2-40B4-BE49-F238E27FC236}">
                  <a16:creationId xmlns:a16="http://schemas.microsoft.com/office/drawing/2014/main" id="{50C0249E-DD51-DF1E-50DD-55E3CD7C510E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48" name="Gerader Verbinder 2047">
              <a:extLst>
                <a:ext uri="{FF2B5EF4-FFF2-40B4-BE49-F238E27FC236}">
                  <a16:creationId xmlns:a16="http://schemas.microsoft.com/office/drawing/2014/main" id="{CCE85400-BCE2-2678-24C1-D515E0041D68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49" name="Gerader Verbinder 2048">
              <a:extLst>
                <a:ext uri="{FF2B5EF4-FFF2-40B4-BE49-F238E27FC236}">
                  <a16:creationId xmlns:a16="http://schemas.microsoft.com/office/drawing/2014/main" id="{9D8E6DE8-2ADE-1614-F2DF-A0221A5CE967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50" name="Gerader Verbinder 2049">
              <a:extLst>
                <a:ext uri="{FF2B5EF4-FFF2-40B4-BE49-F238E27FC236}">
                  <a16:creationId xmlns:a16="http://schemas.microsoft.com/office/drawing/2014/main" id="{48D6C306-68D4-29A4-1625-01EB35F62681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51" name="Textfeld 2050">
              <a:extLst>
                <a:ext uri="{FF2B5EF4-FFF2-40B4-BE49-F238E27FC236}">
                  <a16:creationId xmlns:a16="http://schemas.microsoft.com/office/drawing/2014/main" id="{EF77C68A-8E5A-E177-6CB6-230AF97B6FFE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23" name="Gruppieren 2022">
            <a:extLst>
              <a:ext uri="{FF2B5EF4-FFF2-40B4-BE49-F238E27FC236}">
                <a16:creationId xmlns:a16="http://schemas.microsoft.com/office/drawing/2014/main" id="{D363D458-5710-A4B3-117C-E465F9A986FD}"/>
              </a:ext>
            </a:extLst>
          </p:cNvPr>
          <p:cNvGrpSpPr/>
          <p:nvPr/>
        </p:nvGrpSpPr>
        <p:grpSpPr>
          <a:xfrm>
            <a:off x="5191589" y="6374226"/>
            <a:ext cx="2160002" cy="369335"/>
            <a:chOff x="7559675" y="656574"/>
            <a:chExt cx="2160002" cy="369335"/>
          </a:xfrm>
        </p:grpSpPr>
        <p:sp>
          <p:nvSpPr>
            <p:cNvPr id="2042" name="Rechteck: abgerundete Ecken 2041">
              <a:extLst>
                <a:ext uri="{FF2B5EF4-FFF2-40B4-BE49-F238E27FC236}">
                  <a16:creationId xmlns:a16="http://schemas.microsoft.com/office/drawing/2014/main" id="{9DF0537D-80E1-3C67-EF18-BF82E11C9494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43" name="Gerader Verbinder 2042">
              <a:extLst>
                <a:ext uri="{FF2B5EF4-FFF2-40B4-BE49-F238E27FC236}">
                  <a16:creationId xmlns:a16="http://schemas.microsoft.com/office/drawing/2014/main" id="{D37712EE-C037-0DC4-4387-74EE8DB003FB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44" name="Gerader Verbinder 2043">
              <a:extLst>
                <a:ext uri="{FF2B5EF4-FFF2-40B4-BE49-F238E27FC236}">
                  <a16:creationId xmlns:a16="http://schemas.microsoft.com/office/drawing/2014/main" id="{549F53A0-2F1C-AAB8-F6B3-3C96504FAB38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45" name="Gerader Verbinder 2044">
              <a:extLst>
                <a:ext uri="{FF2B5EF4-FFF2-40B4-BE49-F238E27FC236}">
                  <a16:creationId xmlns:a16="http://schemas.microsoft.com/office/drawing/2014/main" id="{9C51C459-72E0-B04D-41B0-02A2EFFB237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46" name="Textfeld 2045">
              <a:extLst>
                <a:ext uri="{FF2B5EF4-FFF2-40B4-BE49-F238E27FC236}">
                  <a16:creationId xmlns:a16="http://schemas.microsoft.com/office/drawing/2014/main" id="{DDC66C56-6979-137F-234F-ADAA6EDE73C9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24" name="Gruppieren 2023">
            <a:extLst>
              <a:ext uri="{FF2B5EF4-FFF2-40B4-BE49-F238E27FC236}">
                <a16:creationId xmlns:a16="http://schemas.microsoft.com/office/drawing/2014/main" id="{3F0ED161-F872-884B-AB62-6E7E420FD8B7}"/>
              </a:ext>
            </a:extLst>
          </p:cNvPr>
          <p:cNvGrpSpPr/>
          <p:nvPr/>
        </p:nvGrpSpPr>
        <p:grpSpPr>
          <a:xfrm>
            <a:off x="7733326" y="6383558"/>
            <a:ext cx="2160002" cy="360000"/>
            <a:chOff x="71675" y="1025906"/>
            <a:chExt cx="2160002" cy="369335"/>
          </a:xfrm>
        </p:grpSpPr>
        <p:sp>
          <p:nvSpPr>
            <p:cNvPr id="2037" name="Rechteck: abgerundete Ecken 2036">
              <a:extLst>
                <a:ext uri="{FF2B5EF4-FFF2-40B4-BE49-F238E27FC236}">
                  <a16:creationId xmlns:a16="http://schemas.microsoft.com/office/drawing/2014/main" id="{B5CBE2EA-E556-9440-DE46-4F61DA5BA318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38" name="Gerader Verbinder 2037">
              <a:extLst>
                <a:ext uri="{FF2B5EF4-FFF2-40B4-BE49-F238E27FC236}">
                  <a16:creationId xmlns:a16="http://schemas.microsoft.com/office/drawing/2014/main" id="{B8820D10-240A-0BA9-0007-1E905E26B075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39" name="Gerader Verbinder 2038">
              <a:extLst>
                <a:ext uri="{FF2B5EF4-FFF2-40B4-BE49-F238E27FC236}">
                  <a16:creationId xmlns:a16="http://schemas.microsoft.com/office/drawing/2014/main" id="{3B509B92-0467-E607-688B-18E5687A0090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40" name="Gerader Verbinder 2039">
              <a:extLst>
                <a:ext uri="{FF2B5EF4-FFF2-40B4-BE49-F238E27FC236}">
                  <a16:creationId xmlns:a16="http://schemas.microsoft.com/office/drawing/2014/main" id="{873BC86A-29B8-5992-18D9-11BBBE0E72E2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41" name="Textfeld 2040">
              <a:extLst>
                <a:ext uri="{FF2B5EF4-FFF2-40B4-BE49-F238E27FC236}">
                  <a16:creationId xmlns:a16="http://schemas.microsoft.com/office/drawing/2014/main" id="{B998A99E-C1FE-8833-5BDC-DA80446E67E7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25" name="Gruppieren 2024">
            <a:extLst>
              <a:ext uri="{FF2B5EF4-FFF2-40B4-BE49-F238E27FC236}">
                <a16:creationId xmlns:a16="http://schemas.microsoft.com/office/drawing/2014/main" id="{828C7C7D-E624-76A7-CC35-D7D158F6715E}"/>
              </a:ext>
            </a:extLst>
          </p:cNvPr>
          <p:cNvGrpSpPr/>
          <p:nvPr/>
        </p:nvGrpSpPr>
        <p:grpSpPr>
          <a:xfrm>
            <a:off x="10166845" y="6383558"/>
            <a:ext cx="2160002" cy="369335"/>
            <a:chOff x="7559675" y="656574"/>
            <a:chExt cx="2160002" cy="369335"/>
          </a:xfrm>
        </p:grpSpPr>
        <p:sp>
          <p:nvSpPr>
            <p:cNvPr id="2032" name="Rechteck: abgerundete Ecken 2031">
              <a:extLst>
                <a:ext uri="{FF2B5EF4-FFF2-40B4-BE49-F238E27FC236}">
                  <a16:creationId xmlns:a16="http://schemas.microsoft.com/office/drawing/2014/main" id="{C5C3A3BC-5393-3685-C56F-540CF7A0E6F4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33" name="Gerader Verbinder 2032">
              <a:extLst>
                <a:ext uri="{FF2B5EF4-FFF2-40B4-BE49-F238E27FC236}">
                  <a16:creationId xmlns:a16="http://schemas.microsoft.com/office/drawing/2014/main" id="{9B0D5E9C-1CC4-C64E-1A87-F78341CE0323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34" name="Gerader Verbinder 2033">
              <a:extLst>
                <a:ext uri="{FF2B5EF4-FFF2-40B4-BE49-F238E27FC236}">
                  <a16:creationId xmlns:a16="http://schemas.microsoft.com/office/drawing/2014/main" id="{E2154379-5514-F227-3A34-99F0CF0172D0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35" name="Gerader Verbinder 2034">
              <a:extLst>
                <a:ext uri="{FF2B5EF4-FFF2-40B4-BE49-F238E27FC236}">
                  <a16:creationId xmlns:a16="http://schemas.microsoft.com/office/drawing/2014/main" id="{F3E4A85B-F39D-DEDA-8592-6B77DDF9859C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36" name="Textfeld 2035">
              <a:extLst>
                <a:ext uri="{FF2B5EF4-FFF2-40B4-BE49-F238E27FC236}">
                  <a16:creationId xmlns:a16="http://schemas.microsoft.com/office/drawing/2014/main" id="{ADB6B5C6-8859-5835-3362-60C212AA4224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26" name="Gruppieren 2025">
            <a:extLst>
              <a:ext uri="{FF2B5EF4-FFF2-40B4-BE49-F238E27FC236}">
                <a16:creationId xmlns:a16="http://schemas.microsoft.com/office/drawing/2014/main" id="{E42908AD-17EE-1C73-F83B-EA9742865E32}"/>
              </a:ext>
            </a:extLst>
          </p:cNvPr>
          <p:cNvGrpSpPr/>
          <p:nvPr/>
        </p:nvGrpSpPr>
        <p:grpSpPr>
          <a:xfrm>
            <a:off x="12577198" y="6383558"/>
            <a:ext cx="2160002" cy="369335"/>
            <a:chOff x="7559675" y="656574"/>
            <a:chExt cx="2160002" cy="369335"/>
          </a:xfrm>
        </p:grpSpPr>
        <p:sp>
          <p:nvSpPr>
            <p:cNvPr id="2027" name="Rechteck: abgerundete Ecken 2026">
              <a:extLst>
                <a:ext uri="{FF2B5EF4-FFF2-40B4-BE49-F238E27FC236}">
                  <a16:creationId xmlns:a16="http://schemas.microsoft.com/office/drawing/2014/main" id="{F7789B7D-87E8-4DE1-A141-A2F7B27CFB78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28" name="Gerader Verbinder 2027">
              <a:extLst>
                <a:ext uri="{FF2B5EF4-FFF2-40B4-BE49-F238E27FC236}">
                  <a16:creationId xmlns:a16="http://schemas.microsoft.com/office/drawing/2014/main" id="{F225BC89-2B19-D761-A300-8A4473351F1B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29" name="Gerader Verbinder 2028">
              <a:extLst>
                <a:ext uri="{FF2B5EF4-FFF2-40B4-BE49-F238E27FC236}">
                  <a16:creationId xmlns:a16="http://schemas.microsoft.com/office/drawing/2014/main" id="{12420C9B-0E9C-E48F-8C44-C8CCED035ABF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30" name="Gerader Verbinder 2029">
              <a:extLst>
                <a:ext uri="{FF2B5EF4-FFF2-40B4-BE49-F238E27FC236}">
                  <a16:creationId xmlns:a16="http://schemas.microsoft.com/office/drawing/2014/main" id="{B8847FCC-8376-A4D1-7E91-9569CFA9841C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31" name="Textfeld 2030">
              <a:extLst>
                <a:ext uri="{FF2B5EF4-FFF2-40B4-BE49-F238E27FC236}">
                  <a16:creationId xmlns:a16="http://schemas.microsoft.com/office/drawing/2014/main" id="{E5085A3E-2F57-7DD6-75E2-192945938E7D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58" name="Gruppieren 2057">
            <a:extLst>
              <a:ext uri="{FF2B5EF4-FFF2-40B4-BE49-F238E27FC236}">
                <a16:creationId xmlns:a16="http://schemas.microsoft.com/office/drawing/2014/main" id="{C34D3301-19F2-DD8B-3A6E-50F6BD4F5E25}"/>
              </a:ext>
            </a:extLst>
          </p:cNvPr>
          <p:cNvGrpSpPr/>
          <p:nvPr/>
        </p:nvGrpSpPr>
        <p:grpSpPr>
          <a:xfrm>
            <a:off x="361622" y="6832408"/>
            <a:ext cx="2160002" cy="360000"/>
            <a:chOff x="71675" y="1025906"/>
            <a:chExt cx="2160002" cy="369335"/>
          </a:xfrm>
        </p:grpSpPr>
        <p:sp>
          <p:nvSpPr>
            <p:cNvPr id="2089" name="Rechteck: abgerundete Ecken 2088">
              <a:extLst>
                <a:ext uri="{FF2B5EF4-FFF2-40B4-BE49-F238E27FC236}">
                  <a16:creationId xmlns:a16="http://schemas.microsoft.com/office/drawing/2014/main" id="{39D5CD0B-2229-7E46-82D7-71AB013D2D0F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90" name="Gerader Verbinder 2089">
              <a:extLst>
                <a:ext uri="{FF2B5EF4-FFF2-40B4-BE49-F238E27FC236}">
                  <a16:creationId xmlns:a16="http://schemas.microsoft.com/office/drawing/2014/main" id="{0623B199-2B12-3AF0-3995-DDC9D3B32012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91" name="Gerader Verbinder 2090">
              <a:extLst>
                <a:ext uri="{FF2B5EF4-FFF2-40B4-BE49-F238E27FC236}">
                  <a16:creationId xmlns:a16="http://schemas.microsoft.com/office/drawing/2014/main" id="{71AB5589-EEBD-F7DF-2194-54429847CEFA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92" name="Gerader Verbinder 2091">
              <a:extLst>
                <a:ext uri="{FF2B5EF4-FFF2-40B4-BE49-F238E27FC236}">
                  <a16:creationId xmlns:a16="http://schemas.microsoft.com/office/drawing/2014/main" id="{CDD2FD2E-578D-A0A5-228B-D91CEAC73C66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93" name="Textfeld 2092">
              <a:extLst>
                <a:ext uri="{FF2B5EF4-FFF2-40B4-BE49-F238E27FC236}">
                  <a16:creationId xmlns:a16="http://schemas.microsoft.com/office/drawing/2014/main" id="{C05ACAB4-6A48-BACE-11A4-86A523E9E067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59" name="Gruppieren 2058">
            <a:extLst>
              <a:ext uri="{FF2B5EF4-FFF2-40B4-BE49-F238E27FC236}">
                <a16:creationId xmlns:a16="http://schemas.microsoft.com/office/drawing/2014/main" id="{9F821B12-4A7B-87FC-B5AD-06FF6515E09D}"/>
              </a:ext>
            </a:extLst>
          </p:cNvPr>
          <p:cNvGrpSpPr/>
          <p:nvPr/>
        </p:nvGrpSpPr>
        <p:grpSpPr>
          <a:xfrm>
            <a:off x="2791452" y="6832408"/>
            <a:ext cx="2160002" cy="369335"/>
            <a:chOff x="7559675" y="656574"/>
            <a:chExt cx="2160002" cy="369335"/>
          </a:xfrm>
        </p:grpSpPr>
        <p:sp>
          <p:nvSpPr>
            <p:cNvPr id="2084" name="Rechteck: abgerundete Ecken 2083">
              <a:extLst>
                <a:ext uri="{FF2B5EF4-FFF2-40B4-BE49-F238E27FC236}">
                  <a16:creationId xmlns:a16="http://schemas.microsoft.com/office/drawing/2014/main" id="{0B9AF936-229E-84C7-E66E-DDA646D3883E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85" name="Gerader Verbinder 2084">
              <a:extLst>
                <a:ext uri="{FF2B5EF4-FFF2-40B4-BE49-F238E27FC236}">
                  <a16:creationId xmlns:a16="http://schemas.microsoft.com/office/drawing/2014/main" id="{C5D46BC4-9C21-3DEA-A50C-53560F5DA986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86" name="Gerader Verbinder 2085">
              <a:extLst>
                <a:ext uri="{FF2B5EF4-FFF2-40B4-BE49-F238E27FC236}">
                  <a16:creationId xmlns:a16="http://schemas.microsoft.com/office/drawing/2014/main" id="{51081121-5682-364B-C050-84D47C38A826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87" name="Gerader Verbinder 2086">
              <a:extLst>
                <a:ext uri="{FF2B5EF4-FFF2-40B4-BE49-F238E27FC236}">
                  <a16:creationId xmlns:a16="http://schemas.microsoft.com/office/drawing/2014/main" id="{9B50A486-FC07-37E0-6AB3-2DEBCAAB2E8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88" name="Textfeld 2087">
              <a:extLst>
                <a:ext uri="{FF2B5EF4-FFF2-40B4-BE49-F238E27FC236}">
                  <a16:creationId xmlns:a16="http://schemas.microsoft.com/office/drawing/2014/main" id="{A8721D27-F6B9-5298-BAC2-04A075A62D1F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60" name="Gruppieren 2059">
            <a:extLst>
              <a:ext uri="{FF2B5EF4-FFF2-40B4-BE49-F238E27FC236}">
                <a16:creationId xmlns:a16="http://schemas.microsoft.com/office/drawing/2014/main" id="{831CCBB7-818C-8142-9469-2E795D6C72BF}"/>
              </a:ext>
            </a:extLst>
          </p:cNvPr>
          <p:cNvGrpSpPr/>
          <p:nvPr/>
        </p:nvGrpSpPr>
        <p:grpSpPr>
          <a:xfrm>
            <a:off x="5188156" y="6835900"/>
            <a:ext cx="2160002" cy="369335"/>
            <a:chOff x="7559675" y="656574"/>
            <a:chExt cx="2160002" cy="369335"/>
          </a:xfrm>
        </p:grpSpPr>
        <p:sp>
          <p:nvSpPr>
            <p:cNvPr id="2079" name="Rechteck: abgerundete Ecken 2078">
              <a:extLst>
                <a:ext uri="{FF2B5EF4-FFF2-40B4-BE49-F238E27FC236}">
                  <a16:creationId xmlns:a16="http://schemas.microsoft.com/office/drawing/2014/main" id="{38B9CA8C-BED2-330C-4667-613DEB66B5A9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80" name="Gerader Verbinder 2079">
              <a:extLst>
                <a:ext uri="{FF2B5EF4-FFF2-40B4-BE49-F238E27FC236}">
                  <a16:creationId xmlns:a16="http://schemas.microsoft.com/office/drawing/2014/main" id="{EB5D8F2E-7356-6FEA-DADF-AF18C015EBBD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81" name="Gerader Verbinder 2080">
              <a:extLst>
                <a:ext uri="{FF2B5EF4-FFF2-40B4-BE49-F238E27FC236}">
                  <a16:creationId xmlns:a16="http://schemas.microsoft.com/office/drawing/2014/main" id="{4423CF0D-B437-5259-6E82-F401A28D3D0D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82" name="Gerader Verbinder 2081">
              <a:extLst>
                <a:ext uri="{FF2B5EF4-FFF2-40B4-BE49-F238E27FC236}">
                  <a16:creationId xmlns:a16="http://schemas.microsoft.com/office/drawing/2014/main" id="{8B89123A-7A47-D76C-C62B-817660236EA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83" name="Textfeld 2082">
              <a:extLst>
                <a:ext uri="{FF2B5EF4-FFF2-40B4-BE49-F238E27FC236}">
                  <a16:creationId xmlns:a16="http://schemas.microsoft.com/office/drawing/2014/main" id="{23EEEE77-8AE5-86C4-9734-4492AAE80111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61" name="Gruppieren 2060">
            <a:extLst>
              <a:ext uri="{FF2B5EF4-FFF2-40B4-BE49-F238E27FC236}">
                <a16:creationId xmlns:a16="http://schemas.microsoft.com/office/drawing/2014/main" id="{A4372DEA-9910-AD25-6AED-B0D2581C070D}"/>
              </a:ext>
            </a:extLst>
          </p:cNvPr>
          <p:cNvGrpSpPr/>
          <p:nvPr/>
        </p:nvGrpSpPr>
        <p:grpSpPr>
          <a:xfrm>
            <a:off x="7733326" y="6841740"/>
            <a:ext cx="2160002" cy="360000"/>
            <a:chOff x="71675" y="1025906"/>
            <a:chExt cx="2160002" cy="369335"/>
          </a:xfrm>
        </p:grpSpPr>
        <p:sp>
          <p:nvSpPr>
            <p:cNvPr id="2074" name="Rechteck: abgerundete Ecken 2073">
              <a:extLst>
                <a:ext uri="{FF2B5EF4-FFF2-40B4-BE49-F238E27FC236}">
                  <a16:creationId xmlns:a16="http://schemas.microsoft.com/office/drawing/2014/main" id="{5FA19D11-C21F-1174-7334-894CD698168C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75" name="Gerader Verbinder 2074">
              <a:extLst>
                <a:ext uri="{FF2B5EF4-FFF2-40B4-BE49-F238E27FC236}">
                  <a16:creationId xmlns:a16="http://schemas.microsoft.com/office/drawing/2014/main" id="{65284965-49B2-DBEE-7393-B4D37C3CFD9C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76" name="Gerader Verbinder 2075">
              <a:extLst>
                <a:ext uri="{FF2B5EF4-FFF2-40B4-BE49-F238E27FC236}">
                  <a16:creationId xmlns:a16="http://schemas.microsoft.com/office/drawing/2014/main" id="{E1D5B6E6-8E14-6852-FB7E-79837EF6738C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77" name="Gerader Verbinder 2076">
              <a:extLst>
                <a:ext uri="{FF2B5EF4-FFF2-40B4-BE49-F238E27FC236}">
                  <a16:creationId xmlns:a16="http://schemas.microsoft.com/office/drawing/2014/main" id="{D776C9E8-9033-6508-21CA-29267948131E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78" name="Textfeld 2077">
              <a:extLst>
                <a:ext uri="{FF2B5EF4-FFF2-40B4-BE49-F238E27FC236}">
                  <a16:creationId xmlns:a16="http://schemas.microsoft.com/office/drawing/2014/main" id="{1CDEF66B-6AC3-5797-CBD0-F40CA0A42503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62" name="Gruppieren 2061">
            <a:extLst>
              <a:ext uri="{FF2B5EF4-FFF2-40B4-BE49-F238E27FC236}">
                <a16:creationId xmlns:a16="http://schemas.microsoft.com/office/drawing/2014/main" id="{3480A756-371B-DEB2-3863-8689E00A73DD}"/>
              </a:ext>
            </a:extLst>
          </p:cNvPr>
          <p:cNvGrpSpPr/>
          <p:nvPr/>
        </p:nvGrpSpPr>
        <p:grpSpPr>
          <a:xfrm>
            <a:off x="10166845" y="6841740"/>
            <a:ext cx="2160002" cy="369335"/>
            <a:chOff x="7559675" y="656574"/>
            <a:chExt cx="2160002" cy="369335"/>
          </a:xfrm>
        </p:grpSpPr>
        <p:sp>
          <p:nvSpPr>
            <p:cNvPr id="2069" name="Rechteck: abgerundete Ecken 2068">
              <a:extLst>
                <a:ext uri="{FF2B5EF4-FFF2-40B4-BE49-F238E27FC236}">
                  <a16:creationId xmlns:a16="http://schemas.microsoft.com/office/drawing/2014/main" id="{2075B822-F09C-D2C8-64CE-4145D3689426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70" name="Gerader Verbinder 2069">
              <a:extLst>
                <a:ext uri="{FF2B5EF4-FFF2-40B4-BE49-F238E27FC236}">
                  <a16:creationId xmlns:a16="http://schemas.microsoft.com/office/drawing/2014/main" id="{6B709C58-62B2-71D4-36EA-AE19C8BDF756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71" name="Gerader Verbinder 2070">
              <a:extLst>
                <a:ext uri="{FF2B5EF4-FFF2-40B4-BE49-F238E27FC236}">
                  <a16:creationId xmlns:a16="http://schemas.microsoft.com/office/drawing/2014/main" id="{5E649045-BD54-6DC4-F829-994818284A56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72" name="Gerader Verbinder 2071">
              <a:extLst>
                <a:ext uri="{FF2B5EF4-FFF2-40B4-BE49-F238E27FC236}">
                  <a16:creationId xmlns:a16="http://schemas.microsoft.com/office/drawing/2014/main" id="{3548836C-D590-DCF1-0D21-9487935B569A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73" name="Textfeld 2072">
              <a:extLst>
                <a:ext uri="{FF2B5EF4-FFF2-40B4-BE49-F238E27FC236}">
                  <a16:creationId xmlns:a16="http://schemas.microsoft.com/office/drawing/2014/main" id="{1892E17F-8C04-5261-7B9F-BC2B55AFA9C7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63" name="Gruppieren 2062">
            <a:extLst>
              <a:ext uri="{FF2B5EF4-FFF2-40B4-BE49-F238E27FC236}">
                <a16:creationId xmlns:a16="http://schemas.microsoft.com/office/drawing/2014/main" id="{02EC60C4-955A-8BE7-3F94-EF50DADF87C2}"/>
              </a:ext>
            </a:extLst>
          </p:cNvPr>
          <p:cNvGrpSpPr/>
          <p:nvPr/>
        </p:nvGrpSpPr>
        <p:grpSpPr>
          <a:xfrm>
            <a:off x="12577198" y="6841740"/>
            <a:ext cx="2160002" cy="369335"/>
            <a:chOff x="7559675" y="656574"/>
            <a:chExt cx="2160002" cy="369335"/>
          </a:xfrm>
        </p:grpSpPr>
        <p:sp>
          <p:nvSpPr>
            <p:cNvPr id="2064" name="Rechteck: abgerundete Ecken 2063">
              <a:extLst>
                <a:ext uri="{FF2B5EF4-FFF2-40B4-BE49-F238E27FC236}">
                  <a16:creationId xmlns:a16="http://schemas.microsoft.com/office/drawing/2014/main" id="{DB104F56-96B1-3065-57DB-6BE724D0107C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065" name="Gerader Verbinder 2064">
              <a:extLst>
                <a:ext uri="{FF2B5EF4-FFF2-40B4-BE49-F238E27FC236}">
                  <a16:creationId xmlns:a16="http://schemas.microsoft.com/office/drawing/2014/main" id="{B703C86E-B87A-C7AD-FA1D-ABD37918AE1A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66" name="Gerader Verbinder 2065">
              <a:extLst>
                <a:ext uri="{FF2B5EF4-FFF2-40B4-BE49-F238E27FC236}">
                  <a16:creationId xmlns:a16="http://schemas.microsoft.com/office/drawing/2014/main" id="{158B0CFD-5E97-C83C-3363-4680C83AA748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67" name="Gerader Verbinder 2066">
              <a:extLst>
                <a:ext uri="{FF2B5EF4-FFF2-40B4-BE49-F238E27FC236}">
                  <a16:creationId xmlns:a16="http://schemas.microsoft.com/office/drawing/2014/main" id="{7BB8C5F0-0CB0-7B39-F9EB-AB5CD8FC4E64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68" name="Textfeld 2067">
              <a:extLst>
                <a:ext uri="{FF2B5EF4-FFF2-40B4-BE49-F238E27FC236}">
                  <a16:creationId xmlns:a16="http://schemas.microsoft.com/office/drawing/2014/main" id="{380D7CFF-BEA3-8F22-D4A4-BEBF1BD10332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95" name="Gruppieren 2094">
            <a:extLst>
              <a:ext uri="{FF2B5EF4-FFF2-40B4-BE49-F238E27FC236}">
                <a16:creationId xmlns:a16="http://schemas.microsoft.com/office/drawing/2014/main" id="{570D5F49-00CD-50DE-AE24-1B0E9A419F63}"/>
              </a:ext>
            </a:extLst>
          </p:cNvPr>
          <p:cNvGrpSpPr/>
          <p:nvPr/>
        </p:nvGrpSpPr>
        <p:grpSpPr>
          <a:xfrm>
            <a:off x="361622" y="7290590"/>
            <a:ext cx="2160002" cy="360000"/>
            <a:chOff x="71675" y="1025906"/>
            <a:chExt cx="2160002" cy="369335"/>
          </a:xfrm>
        </p:grpSpPr>
        <p:sp>
          <p:nvSpPr>
            <p:cNvPr id="2126" name="Rechteck: abgerundete Ecken 2125">
              <a:extLst>
                <a:ext uri="{FF2B5EF4-FFF2-40B4-BE49-F238E27FC236}">
                  <a16:creationId xmlns:a16="http://schemas.microsoft.com/office/drawing/2014/main" id="{3F493D44-3151-695A-E8F4-70815D68DCD3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27" name="Gerader Verbinder 2126">
              <a:extLst>
                <a:ext uri="{FF2B5EF4-FFF2-40B4-BE49-F238E27FC236}">
                  <a16:creationId xmlns:a16="http://schemas.microsoft.com/office/drawing/2014/main" id="{F10185E6-2500-60CA-06D3-69E1DF591004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28" name="Gerader Verbinder 2127">
              <a:extLst>
                <a:ext uri="{FF2B5EF4-FFF2-40B4-BE49-F238E27FC236}">
                  <a16:creationId xmlns:a16="http://schemas.microsoft.com/office/drawing/2014/main" id="{673F7043-09D8-0B89-1A1A-394D3DEF6494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29" name="Gerader Verbinder 2128">
              <a:extLst>
                <a:ext uri="{FF2B5EF4-FFF2-40B4-BE49-F238E27FC236}">
                  <a16:creationId xmlns:a16="http://schemas.microsoft.com/office/drawing/2014/main" id="{4E381266-43F2-80D4-D932-70799616AB2B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30" name="Textfeld 2129">
              <a:extLst>
                <a:ext uri="{FF2B5EF4-FFF2-40B4-BE49-F238E27FC236}">
                  <a16:creationId xmlns:a16="http://schemas.microsoft.com/office/drawing/2014/main" id="{D3552147-A180-3B73-4775-F0DEA2C5361C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96" name="Gruppieren 2095">
            <a:extLst>
              <a:ext uri="{FF2B5EF4-FFF2-40B4-BE49-F238E27FC236}">
                <a16:creationId xmlns:a16="http://schemas.microsoft.com/office/drawing/2014/main" id="{015EEF0D-06B7-0BC8-5028-C2CD4E3C75FA}"/>
              </a:ext>
            </a:extLst>
          </p:cNvPr>
          <p:cNvGrpSpPr/>
          <p:nvPr/>
        </p:nvGrpSpPr>
        <p:grpSpPr>
          <a:xfrm>
            <a:off x="2791452" y="7290590"/>
            <a:ext cx="2160002" cy="369335"/>
            <a:chOff x="7559675" y="656574"/>
            <a:chExt cx="2160002" cy="369335"/>
          </a:xfrm>
        </p:grpSpPr>
        <p:sp>
          <p:nvSpPr>
            <p:cNvPr id="2121" name="Rechteck: abgerundete Ecken 2120">
              <a:extLst>
                <a:ext uri="{FF2B5EF4-FFF2-40B4-BE49-F238E27FC236}">
                  <a16:creationId xmlns:a16="http://schemas.microsoft.com/office/drawing/2014/main" id="{E131FE8E-ECA4-DF27-3782-DCB4DA40D422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22" name="Gerader Verbinder 2121">
              <a:extLst>
                <a:ext uri="{FF2B5EF4-FFF2-40B4-BE49-F238E27FC236}">
                  <a16:creationId xmlns:a16="http://schemas.microsoft.com/office/drawing/2014/main" id="{EC6BAC61-BBA2-3BAB-F55A-318502745C8E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23" name="Gerader Verbinder 2122">
              <a:extLst>
                <a:ext uri="{FF2B5EF4-FFF2-40B4-BE49-F238E27FC236}">
                  <a16:creationId xmlns:a16="http://schemas.microsoft.com/office/drawing/2014/main" id="{DFC4142D-C8C0-E011-847B-9816436EB6BB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24" name="Gerader Verbinder 2123">
              <a:extLst>
                <a:ext uri="{FF2B5EF4-FFF2-40B4-BE49-F238E27FC236}">
                  <a16:creationId xmlns:a16="http://schemas.microsoft.com/office/drawing/2014/main" id="{019638BC-6C91-8F09-007F-0926DA23661B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25" name="Textfeld 2124">
              <a:extLst>
                <a:ext uri="{FF2B5EF4-FFF2-40B4-BE49-F238E27FC236}">
                  <a16:creationId xmlns:a16="http://schemas.microsoft.com/office/drawing/2014/main" id="{010A6D49-63D3-30BD-3225-820BD8953562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97" name="Gruppieren 2096">
            <a:extLst>
              <a:ext uri="{FF2B5EF4-FFF2-40B4-BE49-F238E27FC236}">
                <a16:creationId xmlns:a16="http://schemas.microsoft.com/office/drawing/2014/main" id="{D396D5D2-6149-7C68-2A98-07BED2127F7D}"/>
              </a:ext>
            </a:extLst>
          </p:cNvPr>
          <p:cNvGrpSpPr/>
          <p:nvPr/>
        </p:nvGrpSpPr>
        <p:grpSpPr>
          <a:xfrm>
            <a:off x="5191589" y="7290590"/>
            <a:ext cx="2160002" cy="369335"/>
            <a:chOff x="7559675" y="656574"/>
            <a:chExt cx="2160002" cy="369335"/>
          </a:xfrm>
        </p:grpSpPr>
        <p:sp>
          <p:nvSpPr>
            <p:cNvPr id="2116" name="Rechteck: abgerundete Ecken 2115">
              <a:extLst>
                <a:ext uri="{FF2B5EF4-FFF2-40B4-BE49-F238E27FC236}">
                  <a16:creationId xmlns:a16="http://schemas.microsoft.com/office/drawing/2014/main" id="{76B371AC-99C6-94A1-B111-EFD3A7843719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17" name="Gerader Verbinder 2116">
              <a:extLst>
                <a:ext uri="{FF2B5EF4-FFF2-40B4-BE49-F238E27FC236}">
                  <a16:creationId xmlns:a16="http://schemas.microsoft.com/office/drawing/2014/main" id="{7DF13592-4958-1E82-CAB7-1C0903232A1B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18" name="Gerader Verbinder 2117">
              <a:extLst>
                <a:ext uri="{FF2B5EF4-FFF2-40B4-BE49-F238E27FC236}">
                  <a16:creationId xmlns:a16="http://schemas.microsoft.com/office/drawing/2014/main" id="{1DC252B7-AA9C-2811-1347-E73781EC5C5C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19" name="Gerader Verbinder 2118">
              <a:extLst>
                <a:ext uri="{FF2B5EF4-FFF2-40B4-BE49-F238E27FC236}">
                  <a16:creationId xmlns:a16="http://schemas.microsoft.com/office/drawing/2014/main" id="{3054024C-A07A-0698-0CB9-C3750A3DE67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20" name="Textfeld 2119">
              <a:extLst>
                <a:ext uri="{FF2B5EF4-FFF2-40B4-BE49-F238E27FC236}">
                  <a16:creationId xmlns:a16="http://schemas.microsoft.com/office/drawing/2014/main" id="{EC95BF5B-A159-258E-D6CB-52D69BB6625E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98" name="Gruppieren 2097">
            <a:extLst>
              <a:ext uri="{FF2B5EF4-FFF2-40B4-BE49-F238E27FC236}">
                <a16:creationId xmlns:a16="http://schemas.microsoft.com/office/drawing/2014/main" id="{50453667-6B6B-8086-C354-30AB7F2DB825}"/>
              </a:ext>
            </a:extLst>
          </p:cNvPr>
          <p:cNvGrpSpPr/>
          <p:nvPr/>
        </p:nvGrpSpPr>
        <p:grpSpPr>
          <a:xfrm>
            <a:off x="7733326" y="7299922"/>
            <a:ext cx="2160002" cy="360000"/>
            <a:chOff x="71675" y="1025906"/>
            <a:chExt cx="2160002" cy="369335"/>
          </a:xfrm>
        </p:grpSpPr>
        <p:sp>
          <p:nvSpPr>
            <p:cNvPr id="2111" name="Rechteck: abgerundete Ecken 2110">
              <a:extLst>
                <a:ext uri="{FF2B5EF4-FFF2-40B4-BE49-F238E27FC236}">
                  <a16:creationId xmlns:a16="http://schemas.microsoft.com/office/drawing/2014/main" id="{01E8F2B4-AA5D-1C53-C7E5-1943955E4647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12" name="Gerader Verbinder 2111">
              <a:extLst>
                <a:ext uri="{FF2B5EF4-FFF2-40B4-BE49-F238E27FC236}">
                  <a16:creationId xmlns:a16="http://schemas.microsoft.com/office/drawing/2014/main" id="{0FD0BC73-DE0F-385C-A5EA-E5085C8BE77B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13" name="Gerader Verbinder 2112">
              <a:extLst>
                <a:ext uri="{FF2B5EF4-FFF2-40B4-BE49-F238E27FC236}">
                  <a16:creationId xmlns:a16="http://schemas.microsoft.com/office/drawing/2014/main" id="{C4BB511E-0D2A-C40A-FFF0-18DBCF2149B1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14" name="Gerader Verbinder 2113">
              <a:extLst>
                <a:ext uri="{FF2B5EF4-FFF2-40B4-BE49-F238E27FC236}">
                  <a16:creationId xmlns:a16="http://schemas.microsoft.com/office/drawing/2014/main" id="{5674D3A1-9AB7-0C8F-7602-A592C6E6B897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15" name="Textfeld 2114">
              <a:extLst>
                <a:ext uri="{FF2B5EF4-FFF2-40B4-BE49-F238E27FC236}">
                  <a16:creationId xmlns:a16="http://schemas.microsoft.com/office/drawing/2014/main" id="{6F3883DB-8865-DDFA-924A-6E5AE934178B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099" name="Gruppieren 2098">
            <a:extLst>
              <a:ext uri="{FF2B5EF4-FFF2-40B4-BE49-F238E27FC236}">
                <a16:creationId xmlns:a16="http://schemas.microsoft.com/office/drawing/2014/main" id="{FC998FEF-D449-E4DC-282D-F1833A81D6C0}"/>
              </a:ext>
            </a:extLst>
          </p:cNvPr>
          <p:cNvGrpSpPr/>
          <p:nvPr/>
        </p:nvGrpSpPr>
        <p:grpSpPr>
          <a:xfrm>
            <a:off x="10166845" y="7299922"/>
            <a:ext cx="2160002" cy="369335"/>
            <a:chOff x="7559675" y="656574"/>
            <a:chExt cx="2160002" cy="369335"/>
          </a:xfrm>
        </p:grpSpPr>
        <p:sp>
          <p:nvSpPr>
            <p:cNvPr id="2106" name="Rechteck: abgerundete Ecken 2105">
              <a:extLst>
                <a:ext uri="{FF2B5EF4-FFF2-40B4-BE49-F238E27FC236}">
                  <a16:creationId xmlns:a16="http://schemas.microsoft.com/office/drawing/2014/main" id="{1C91F7F6-73DD-3B49-403B-CB161C0A037D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07" name="Gerader Verbinder 2106">
              <a:extLst>
                <a:ext uri="{FF2B5EF4-FFF2-40B4-BE49-F238E27FC236}">
                  <a16:creationId xmlns:a16="http://schemas.microsoft.com/office/drawing/2014/main" id="{2E6715F2-EFE4-EB60-BAA9-6733CF5E7C6B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08" name="Gerader Verbinder 2107">
              <a:extLst>
                <a:ext uri="{FF2B5EF4-FFF2-40B4-BE49-F238E27FC236}">
                  <a16:creationId xmlns:a16="http://schemas.microsoft.com/office/drawing/2014/main" id="{ED61E7F2-927E-C1F7-7B2A-AADF5BF1A4D6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09" name="Gerader Verbinder 2108">
              <a:extLst>
                <a:ext uri="{FF2B5EF4-FFF2-40B4-BE49-F238E27FC236}">
                  <a16:creationId xmlns:a16="http://schemas.microsoft.com/office/drawing/2014/main" id="{3F0CA89D-0C99-F60E-48F8-8CF0A1A47BAC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10" name="Textfeld 2109">
              <a:extLst>
                <a:ext uri="{FF2B5EF4-FFF2-40B4-BE49-F238E27FC236}">
                  <a16:creationId xmlns:a16="http://schemas.microsoft.com/office/drawing/2014/main" id="{1CC7AE1A-C404-3449-834A-2839A5F3DB53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00" name="Gruppieren 2099">
            <a:extLst>
              <a:ext uri="{FF2B5EF4-FFF2-40B4-BE49-F238E27FC236}">
                <a16:creationId xmlns:a16="http://schemas.microsoft.com/office/drawing/2014/main" id="{3D75697C-85B7-9F0A-86B8-BC29D9F96AEF}"/>
              </a:ext>
            </a:extLst>
          </p:cNvPr>
          <p:cNvGrpSpPr/>
          <p:nvPr/>
        </p:nvGrpSpPr>
        <p:grpSpPr>
          <a:xfrm>
            <a:off x="12577198" y="7299922"/>
            <a:ext cx="2160002" cy="369335"/>
            <a:chOff x="7559675" y="656574"/>
            <a:chExt cx="2160002" cy="369335"/>
          </a:xfrm>
        </p:grpSpPr>
        <p:sp>
          <p:nvSpPr>
            <p:cNvPr id="2101" name="Rechteck: abgerundete Ecken 2100">
              <a:extLst>
                <a:ext uri="{FF2B5EF4-FFF2-40B4-BE49-F238E27FC236}">
                  <a16:creationId xmlns:a16="http://schemas.microsoft.com/office/drawing/2014/main" id="{42DB8483-2B9B-3B17-D103-1BF12B35219B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02" name="Gerader Verbinder 2101">
              <a:extLst>
                <a:ext uri="{FF2B5EF4-FFF2-40B4-BE49-F238E27FC236}">
                  <a16:creationId xmlns:a16="http://schemas.microsoft.com/office/drawing/2014/main" id="{8C663452-ABC5-821F-A8BF-4644562B8655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03" name="Gerader Verbinder 2102">
              <a:extLst>
                <a:ext uri="{FF2B5EF4-FFF2-40B4-BE49-F238E27FC236}">
                  <a16:creationId xmlns:a16="http://schemas.microsoft.com/office/drawing/2014/main" id="{2FAB4B5F-15F3-72FF-947E-49D1F8320F96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04" name="Gerader Verbinder 2103">
              <a:extLst>
                <a:ext uri="{FF2B5EF4-FFF2-40B4-BE49-F238E27FC236}">
                  <a16:creationId xmlns:a16="http://schemas.microsoft.com/office/drawing/2014/main" id="{5D3C0F23-BFBE-AD48-BAC2-1562F510558A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05" name="Textfeld 2104">
              <a:extLst>
                <a:ext uri="{FF2B5EF4-FFF2-40B4-BE49-F238E27FC236}">
                  <a16:creationId xmlns:a16="http://schemas.microsoft.com/office/drawing/2014/main" id="{FE80468A-6EC5-6837-DF28-34F144DB1FE3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32" name="Gruppieren 2131">
            <a:extLst>
              <a:ext uri="{FF2B5EF4-FFF2-40B4-BE49-F238E27FC236}">
                <a16:creationId xmlns:a16="http://schemas.microsoft.com/office/drawing/2014/main" id="{0ECA5993-30A0-B539-DF9A-EC549347E15A}"/>
              </a:ext>
            </a:extLst>
          </p:cNvPr>
          <p:cNvGrpSpPr/>
          <p:nvPr/>
        </p:nvGrpSpPr>
        <p:grpSpPr>
          <a:xfrm>
            <a:off x="361622" y="7748772"/>
            <a:ext cx="2160002" cy="360000"/>
            <a:chOff x="71675" y="1025906"/>
            <a:chExt cx="2160002" cy="369335"/>
          </a:xfrm>
        </p:grpSpPr>
        <p:sp>
          <p:nvSpPr>
            <p:cNvPr id="2163" name="Rechteck: abgerundete Ecken 2162">
              <a:extLst>
                <a:ext uri="{FF2B5EF4-FFF2-40B4-BE49-F238E27FC236}">
                  <a16:creationId xmlns:a16="http://schemas.microsoft.com/office/drawing/2014/main" id="{EB1989C6-6B34-0AD5-3C0B-B3C3ACA44731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64" name="Gerader Verbinder 2163">
              <a:extLst>
                <a:ext uri="{FF2B5EF4-FFF2-40B4-BE49-F238E27FC236}">
                  <a16:creationId xmlns:a16="http://schemas.microsoft.com/office/drawing/2014/main" id="{1940FB07-CEDF-460A-63A4-E12EEE10ABF5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65" name="Gerader Verbinder 2164">
              <a:extLst>
                <a:ext uri="{FF2B5EF4-FFF2-40B4-BE49-F238E27FC236}">
                  <a16:creationId xmlns:a16="http://schemas.microsoft.com/office/drawing/2014/main" id="{A863448B-3591-5092-EEB2-550536BB2D03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66" name="Gerader Verbinder 2165">
              <a:extLst>
                <a:ext uri="{FF2B5EF4-FFF2-40B4-BE49-F238E27FC236}">
                  <a16:creationId xmlns:a16="http://schemas.microsoft.com/office/drawing/2014/main" id="{864301B8-7B4F-FA2C-4A6C-C7DC3F6255CF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67" name="Textfeld 2166">
              <a:extLst>
                <a:ext uri="{FF2B5EF4-FFF2-40B4-BE49-F238E27FC236}">
                  <a16:creationId xmlns:a16="http://schemas.microsoft.com/office/drawing/2014/main" id="{E1428319-DBD8-89A0-D5C2-800D45F74B6A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33" name="Gruppieren 2132">
            <a:extLst>
              <a:ext uri="{FF2B5EF4-FFF2-40B4-BE49-F238E27FC236}">
                <a16:creationId xmlns:a16="http://schemas.microsoft.com/office/drawing/2014/main" id="{957167C7-8141-51C8-A60F-D48B39BFAA3D}"/>
              </a:ext>
            </a:extLst>
          </p:cNvPr>
          <p:cNvGrpSpPr/>
          <p:nvPr/>
        </p:nvGrpSpPr>
        <p:grpSpPr>
          <a:xfrm>
            <a:off x="2791452" y="7748772"/>
            <a:ext cx="2160002" cy="369335"/>
            <a:chOff x="7559675" y="656574"/>
            <a:chExt cx="2160002" cy="369335"/>
          </a:xfrm>
        </p:grpSpPr>
        <p:sp>
          <p:nvSpPr>
            <p:cNvPr id="2158" name="Rechteck: abgerundete Ecken 2157">
              <a:extLst>
                <a:ext uri="{FF2B5EF4-FFF2-40B4-BE49-F238E27FC236}">
                  <a16:creationId xmlns:a16="http://schemas.microsoft.com/office/drawing/2014/main" id="{CFA4063F-9AD8-2BA6-E43B-2B82E0D62EFC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59" name="Gerader Verbinder 2158">
              <a:extLst>
                <a:ext uri="{FF2B5EF4-FFF2-40B4-BE49-F238E27FC236}">
                  <a16:creationId xmlns:a16="http://schemas.microsoft.com/office/drawing/2014/main" id="{4AD88D05-5B44-B892-0BFB-8521DA2D9F23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60" name="Gerader Verbinder 2159">
              <a:extLst>
                <a:ext uri="{FF2B5EF4-FFF2-40B4-BE49-F238E27FC236}">
                  <a16:creationId xmlns:a16="http://schemas.microsoft.com/office/drawing/2014/main" id="{A7EE13D5-734A-27A2-5662-AE47D81C4D20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61" name="Gerader Verbinder 2160">
              <a:extLst>
                <a:ext uri="{FF2B5EF4-FFF2-40B4-BE49-F238E27FC236}">
                  <a16:creationId xmlns:a16="http://schemas.microsoft.com/office/drawing/2014/main" id="{959525B9-FE06-41F9-0C45-A6FB9285239E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62" name="Textfeld 2161">
              <a:extLst>
                <a:ext uri="{FF2B5EF4-FFF2-40B4-BE49-F238E27FC236}">
                  <a16:creationId xmlns:a16="http://schemas.microsoft.com/office/drawing/2014/main" id="{6D43DC6C-9452-98EE-A721-B226A00631C6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34" name="Gruppieren 2133">
            <a:extLst>
              <a:ext uri="{FF2B5EF4-FFF2-40B4-BE49-F238E27FC236}">
                <a16:creationId xmlns:a16="http://schemas.microsoft.com/office/drawing/2014/main" id="{FC19D626-310F-A05D-3C9A-5A5BDEE9B1CA}"/>
              </a:ext>
            </a:extLst>
          </p:cNvPr>
          <p:cNvGrpSpPr/>
          <p:nvPr/>
        </p:nvGrpSpPr>
        <p:grpSpPr>
          <a:xfrm>
            <a:off x="5191589" y="7748772"/>
            <a:ext cx="2160002" cy="369335"/>
            <a:chOff x="7559675" y="656574"/>
            <a:chExt cx="2160002" cy="369335"/>
          </a:xfrm>
        </p:grpSpPr>
        <p:sp>
          <p:nvSpPr>
            <p:cNvPr id="2153" name="Rechteck: abgerundete Ecken 2152">
              <a:extLst>
                <a:ext uri="{FF2B5EF4-FFF2-40B4-BE49-F238E27FC236}">
                  <a16:creationId xmlns:a16="http://schemas.microsoft.com/office/drawing/2014/main" id="{B45DFBA2-72CC-B514-F0D7-A8EBE30FCE86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54" name="Gerader Verbinder 2153">
              <a:extLst>
                <a:ext uri="{FF2B5EF4-FFF2-40B4-BE49-F238E27FC236}">
                  <a16:creationId xmlns:a16="http://schemas.microsoft.com/office/drawing/2014/main" id="{C0397C7A-F502-961A-00C5-CC5E70A6E797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55" name="Gerader Verbinder 2154">
              <a:extLst>
                <a:ext uri="{FF2B5EF4-FFF2-40B4-BE49-F238E27FC236}">
                  <a16:creationId xmlns:a16="http://schemas.microsoft.com/office/drawing/2014/main" id="{152A62A9-9AC5-87DA-9186-C003F6069ADB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56" name="Gerader Verbinder 2155">
              <a:extLst>
                <a:ext uri="{FF2B5EF4-FFF2-40B4-BE49-F238E27FC236}">
                  <a16:creationId xmlns:a16="http://schemas.microsoft.com/office/drawing/2014/main" id="{D5E9B01F-1283-12EE-3E04-284D0F49014A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57" name="Textfeld 2156">
              <a:extLst>
                <a:ext uri="{FF2B5EF4-FFF2-40B4-BE49-F238E27FC236}">
                  <a16:creationId xmlns:a16="http://schemas.microsoft.com/office/drawing/2014/main" id="{867BBF1A-DA6D-2C86-9063-3C7434D1FF59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35" name="Gruppieren 2134">
            <a:extLst>
              <a:ext uri="{FF2B5EF4-FFF2-40B4-BE49-F238E27FC236}">
                <a16:creationId xmlns:a16="http://schemas.microsoft.com/office/drawing/2014/main" id="{AE6523C1-4548-9D29-C5AE-6C71ACA63817}"/>
              </a:ext>
            </a:extLst>
          </p:cNvPr>
          <p:cNvGrpSpPr/>
          <p:nvPr/>
        </p:nvGrpSpPr>
        <p:grpSpPr>
          <a:xfrm>
            <a:off x="7733326" y="7758104"/>
            <a:ext cx="2160002" cy="360000"/>
            <a:chOff x="71675" y="1025906"/>
            <a:chExt cx="2160002" cy="369335"/>
          </a:xfrm>
        </p:grpSpPr>
        <p:sp>
          <p:nvSpPr>
            <p:cNvPr id="2148" name="Rechteck: abgerundete Ecken 2147">
              <a:extLst>
                <a:ext uri="{FF2B5EF4-FFF2-40B4-BE49-F238E27FC236}">
                  <a16:creationId xmlns:a16="http://schemas.microsoft.com/office/drawing/2014/main" id="{8E46108A-CC3B-84BD-9A9B-A5A0B5D9C7A6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49" name="Gerader Verbinder 2148">
              <a:extLst>
                <a:ext uri="{FF2B5EF4-FFF2-40B4-BE49-F238E27FC236}">
                  <a16:creationId xmlns:a16="http://schemas.microsoft.com/office/drawing/2014/main" id="{32379726-DD7B-8C33-C875-2A00D3BADA09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50" name="Gerader Verbinder 2149">
              <a:extLst>
                <a:ext uri="{FF2B5EF4-FFF2-40B4-BE49-F238E27FC236}">
                  <a16:creationId xmlns:a16="http://schemas.microsoft.com/office/drawing/2014/main" id="{F5090688-A3A3-C55A-5520-56E687058C1C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51" name="Gerader Verbinder 2150">
              <a:extLst>
                <a:ext uri="{FF2B5EF4-FFF2-40B4-BE49-F238E27FC236}">
                  <a16:creationId xmlns:a16="http://schemas.microsoft.com/office/drawing/2014/main" id="{0410324E-05EC-98AE-80B6-26F8E3558A71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52" name="Textfeld 2151">
              <a:extLst>
                <a:ext uri="{FF2B5EF4-FFF2-40B4-BE49-F238E27FC236}">
                  <a16:creationId xmlns:a16="http://schemas.microsoft.com/office/drawing/2014/main" id="{A4841C89-BACC-066F-8C9D-487734E23957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36" name="Gruppieren 2135">
            <a:extLst>
              <a:ext uri="{FF2B5EF4-FFF2-40B4-BE49-F238E27FC236}">
                <a16:creationId xmlns:a16="http://schemas.microsoft.com/office/drawing/2014/main" id="{147B1078-CA06-565A-FC05-D4433DE098F8}"/>
              </a:ext>
            </a:extLst>
          </p:cNvPr>
          <p:cNvGrpSpPr/>
          <p:nvPr/>
        </p:nvGrpSpPr>
        <p:grpSpPr>
          <a:xfrm>
            <a:off x="10166845" y="7758104"/>
            <a:ext cx="2160002" cy="369335"/>
            <a:chOff x="7559675" y="656574"/>
            <a:chExt cx="2160002" cy="369335"/>
          </a:xfrm>
        </p:grpSpPr>
        <p:sp>
          <p:nvSpPr>
            <p:cNvPr id="2143" name="Rechteck: abgerundete Ecken 2142">
              <a:extLst>
                <a:ext uri="{FF2B5EF4-FFF2-40B4-BE49-F238E27FC236}">
                  <a16:creationId xmlns:a16="http://schemas.microsoft.com/office/drawing/2014/main" id="{7CF80283-E607-BB90-B7A9-BBD9EBF2A24B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44" name="Gerader Verbinder 2143">
              <a:extLst>
                <a:ext uri="{FF2B5EF4-FFF2-40B4-BE49-F238E27FC236}">
                  <a16:creationId xmlns:a16="http://schemas.microsoft.com/office/drawing/2014/main" id="{30E68A65-8A3E-8308-30A8-82F21A41B0DE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45" name="Gerader Verbinder 2144">
              <a:extLst>
                <a:ext uri="{FF2B5EF4-FFF2-40B4-BE49-F238E27FC236}">
                  <a16:creationId xmlns:a16="http://schemas.microsoft.com/office/drawing/2014/main" id="{187A65EA-2819-7DB7-6083-E9F1981C5B55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46" name="Gerader Verbinder 2145">
              <a:extLst>
                <a:ext uri="{FF2B5EF4-FFF2-40B4-BE49-F238E27FC236}">
                  <a16:creationId xmlns:a16="http://schemas.microsoft.com/office/drawing/2014/main" id="{2A70320A-E921-0F3E-E252-5A86A13A5C94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47" name="Textfeld 2146">
              <a:extLst>
                <a:ext uri="{FF2B5EF4-FFF2-40B4-BE49-F238E27FC236}">
                  <a16:creationId xmlns:a16="http://schemas.microsoft.com/office/drawing/2014/main" id="{8287E690-2734-DB1A-35A1-1ABC7A6B48B6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37" name="Gruppieren 2136">
            <a:extLst>
              <a:ext uri="{FF2B5EF4-FFF2-40B4-BE49-F238E27FC236}">
                <a16:creationId xmlns:a16="http://schemas.microsoft.com/office/drawing/2014/main" id="{5B3ED5A2-E2D6-9ED7-6595-82E712B9EDE7}"/>
              </a:ext>
            </a:extLst>
          </p:cNvPr>
          <p:cNvGrpSpPr/>
          <p:nvPr/>
        </p:nvGrpSpPr>
        <p:grpSpPr>
          <a:xfrm>
            <a:off x="12577198" y="7758104"/>
            <a:ext cx="2160002" cy="369335"/>
            <a:chOff x="7559675" y="656574"/>
            <a:chExt cx="2160002" cy="369335"/>
          </a:xfrm>
        </p:grpSpPr>
        <p:sp>
          <p:nvSpPr>
            <p:cNvPr id="2138" name="Rechteck: abgerundete Ecken 2137">
              <a:extLst>
                <a:ext uri="{FF2B5EF4-FFF2-40B4-BE49-F238E27FC236}">
                  <a16:creationId xmlns:a16="http://schemas.microsoft.com/office/drawing/2014/main" id="{6CC3E4E0-473F-F059-C7B9-6547C0FE275B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39" name="Gerader Verbinder 2138">
              <a:extLst>
                <a:ext uri="{FF2B5EF4-FFF2-40B4-BE49-F238E27FC236}">
                  <a16:creationId xmlns:a16="http://schemas.microsoft.com/office/drawing/2014/main" id="{B061FDD9-EC2C-236B-1A85-EEDBCD919AE6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40" name="Gerader Verbinder 2139">
              <a:extLst>
                <a:ext uri="{FF2B5EF4-FFF2-40B4-BE49-F238E27FC236}">
                  <a16:creationId xmlns:a16="http://schemas.microsoft.com/office/drawing/2014/main" id="{5F8CCE7A-4774-AB40-8CC3-113BBCBCACB8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41" name="Gerader Verbinder 2140">
              <a:extLst>
                <a:ext uri="{FF2B5EF4-FFF2-40B4-BE49-F238E27FC236}">
                  <a16:creationId xmlns:a16="http://schemas.microsoft.com/office/drawing/2014/main" id="{205EEA08-8CD0-DCFE-A727-8FF1D66B275C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42" name="Textfeld 2141">
              <a:extLst>
                <a:ext uri="{FF2B5EF4-FFF2-40B4-BE49-F238E27FC236}">
                  <a16:creationId xmlns:a16="http://schemas.microsoft.com/office/drawing/2014/main" id="{FF712677-4383-8EEA-1D64-979C702F7137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281" name="Gruppieren 2280">
            <a:extLst>
              <a:ext uri="{FF2B5EF4-FFF2-40B4-BE49-F238E27FC236}">
                <a16:creationId xmlns:a16="http://schemas.microsoft.com/office/drawing/2014/main" id="{841FEC24-4061-3363-C3B9-945BDE4D5396}"/>
              </a:ext>
            </a:extLst>
          </p:cNvPr>
          <p:cNvGrpSpPr/>
          <p:nvPr/>
        </p:nvGrpSpPr>
        <p:grpSpPr>
          <a:xfrm>
            <a:off x="2789703" y="9089906"/>
            <a:ext cx="2160002" cy="369335"/>
            <a:chOff x="7559675" y="656574"/>
            <a:chExt cx="2160002" cy="369335"/>
          </a:xfrm>
        </p:grpSpPr>
        <p:sp>
          <p:nvSpPr>
            <p:cNvPr id="2306" name="Rechteck: abgerundete Ecken 2305">
              <a:extLst>
                <a:ext uri="{FF2B5EF4-FFF2-40B4-BE49-F238E27FC236}">
                  <a16:creationId xmlns:a16="http://schemas.microsoft.com/office/drawing/2014/main" id="{C970CE31-10F6-38AF-E07D-CB0186031A2D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07" name="Gerader Verbinder 2306">
              <a:extLst>
                <a:ext uri="{FF2B5EF4-FFF2-40B4-BE49-F238E27FC236}">
                  <a16:creationId xmlns:a16="http://schemas.microsoft.com/office/drawing/2014/main" id="{E9BBE719-6414-D8EF-546B-6B9EF4C66D09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08" name="Gerader Verbinder 2307">
              <a:extLst>
                <a:ext uri="{FF2B5EF4-FFF2-40B4-BE49-F238E27FC236}">
                  <a16:creationId xmlns:a16="http://schemas.microsoft.com/office/drawing/2014/main" id="{9E1E9C2B-BB0C-6B55-0DA8-A1B21DF4B894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09" name="Gerader Verbinder 2308">
              <a:extLst>
                <a:ext uri="{FF2B5EF4-FFF2-40B4-BE49-F238E27FC236}">
                  <a16:creationId xmlns:a16="http://schemas.microsoft.com/office/drawing/2014/main" id="{4EB7CA66-38F9-118D-CA64-C21492B4F291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10" name="Textfeld 2309">
              <a:extLst>
                <a:ext uri="{FF2B5EF4-FFF2-40B4-BE49-F238E27FC236}">
                  <a16:creationId xmlns:a16="http://schemas.microsoft.com/office/drawing/2014/main" id="{9BF5E310-8CA4-0666-3A2A-0F8FA008E7CF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282" name="Gruppieren 2281">
            <a:extLst>
              <a:ext uri="{FF2B5EF4-FFF2-40B4-BE49-F238E27FC236}">
                <a16:creationId xmlns:a16="http://schemas.microsoft.com/office/drawing/2014/main" id="{A2CF187E-17D0-AD87-0A0A-69421DF72015}"/>
              </a:ext>
            </a:extLst>
          </p:cNvPr>
          <p:cNvGrpSpPr/>
          <p:nvPr/>
        </p:nvGrpSpPr>
        <p:grpSpPr>
          <a:xfrm>
            <a:off x="5214984" y="9089906"/>
            <a:ext cx="2160002" cy="369335"/>
            <a:chOff x="7559675" y="656574"/>
            <a:chExt cx="2160002" cy="369335"/>
          </a:xfrm>
        </p:grpSpPr>
        <p:sp>
          <p:nvSpPr>
            <p:cNvPr id="2301" name="Rechteck: abgerundete Ecken 2300">
              <a:extLst>
                <a:ext uri="{FF2B5EF4-FFF2-40B4-BE49-F238E27FC236}">
                  <a16:creationId xmlns:a16="http://schemas.microsoft.com/office/drawing/2014/main" id="{C989BE43-C85D-47D3-3812-7BD0652FAC3C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02" name="Gerader Verbinder 2301">
              <a:extLst>
                <a:ext uri="{FF2B5EF4-FFF2-40B4-BE49-F238E27FC236}">
                  <a16:creationId xmlns:a16="http://schemas.microsoft.com/office/drawing/2014/main" id="{620051E5-A146-53C5-C2FE-91D0E23817D2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03" name="Gerader Verbinder 2302">
              <a:extLst>
                <a:ext uri="{FF2B5EF4-FFF2-40B4-BE49-F238E27FC236}">
                  <a16:creationId xmlns:a16="http://schemas.microsoft.com/office/drawing/2014/main" id="{1DC90229-A2FA-1B29-4C59-AA6D03ECADCD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04" name="Gerader Verbinder 2303">
              <a:extLst>
                <a:ext uri="{FF2B5EF4-FFF2-40B4-BE49-F238E27FC236}">
                  <a16:creationId xmlns:a16="http://schemas.microsoft.com/office/drawing/2014/main" id="{C8FB193C-3588-F487-77F8-876AFC2D0836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05" name="Textfeld 2304">
              <a:extLst>
                <a:ext uri="{FF2B5EF4-FFF2-40B4-BE49-F238E27FC236}">
                  <a16:creationId xmlns:a16="http://schemas.microsoft.com/office/drawing/2014/main" id="{90EB2855-BF29-09C3-ECA4-7CF58F679B3B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283" name="Gruppieren 2282">
            <a:extLst>
              <a:ext uri="{FF2B5EF4-FFF2-40B4-BE49-F238E27FC236}">
                <a16:creationId xmlns:a16="http://schemas.microsoft.com/office/drawing/2014/main" id="{C16854DB-A700-F9BE-982B-CD313DF75A93}"/>
              </a:ext>
            </a:extLst>
          </p:cNvPr>
          <p:cNvGrpSpPr/>
          <p:nvPr/>
        </p:nvGrpSpPr>
        <p:grpSpPr>
          <a:xfrm>
            <a:off x="7744364" y="9099238"/>
            <a:ext cx="2160002" cy="360000"/>
            <a:chOff x="71675" y="1025906"/>
            <a:chExt cx="2160002" cy="369335"/>
          </a:xfrm>
        </p:grpSpPr>
        <p:sp>
          <p:nvSpPr>
            <p:cNvPr id="2296" name="Rechteck: abgerundete Ecken 2295">
              <a:extLst>
                <a:ext uri="{FF2B5EF4-FFF2-40B4-BE49-F238E27FC236}">
                  <a16:creationId xmlns:a16="http://schemas.microsoft.com/office/drawing/2014/main" id="{D1767E30-A275-AE94-2378-8361F05AD326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97" name="Gerader Verbinder 2296">
              <a:extLst>
                <a:ext uri="{FF2B5EF4-FFF2-40B4-BE49-F238E27FC236}">
                  <a16:creationId xmlns:a16="http://schemas.microsoft.com/office/drawing/2014/main" id="{BA46F040-20C0-7AF5-6048-BF776EA47319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98" name="Gerader Verbinder 2297">
              <a:extLst>
                <a:ext uri="{FF2B5EF4-FFF2-40B4-BE49-F238E27FC236}">
                  <a16:creationId xmlns:a16="http://schemas.microsoft.com/office/drawing/2014/main" id="{95E5589E-9449-C2F0-51E9-91009486611C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99" name="Gerader Verbinder 2298">
              <a:extLst>
                <a:ext uri="{FF2B5EF4-FFF2-40B4-BE49-F238E27FC236}">
                  <a16:creationId xmlns:a16="http://schemas.microsoft.com/office/drawing/2014/main" id="{A068CC49-F2BB-25B2-7188-8843920FA951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00" name="Textfeld 2299">
              <a:extLst>
                <a:ext uri="{FF2B5EF4-FFF2-40B4-BE49-F238E27FC236}">
                  <a16:creationId xmlns:a16="http://schemas.microsoft.com/office/drawing/2014/main" id="{F8C0F93F-A737-D044-5BF4-F11D69E28150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284" name="Gruppieren 2283">
            <a:extLst>
              <a:ext uri="{FF2B5EF4-FFF2-40B4-BE49-F238E27FC236}">
                <a16:creationId xmlns:a16="http://schemas.microsoft.com/office/drawing/2014/main" id="{9741D1C0-2E00-99FC-50ED-799A82EDB72F}"/>
              </a:ext>
            </a:extLst>
          </p:cNvPr>
          <p:cNvGrpSpPr/>
          <p:nvPr/>
        </p:nvGrpSpPr>
        <p:grpSpPr>
          <a:xfrm>
            <a:off x="10169645" y="9099238"/>
            <a:ext cx="2160002" cy="369335"/>
            <a:chOff x="7559675" y="656574"/>
            <a:chExt cx="2160002" cy="369335"/>
          </a:xfrm>
        </p:grpSpPr>
        <p:sp>
          <p:nvSpPr>
            <p:cNvPr id="2291" name="Rechteck: abgerundete Ecken 2290">
              <a:extLst>
                <a:ext uri="{FF2B5EF4-FFF2-40B4-BE49-F238E27FC236}">
                  <a16:creationId xmlns:a16="http://schemas.microsoft.com/office/drawing/2014/main" id="{5CA377D6-CFC4-D9D2-4AFC-6C175A8B970C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92" name="Gerader Verbinder 2291">
              <a:extLst>
                <a:ext uri="{FF2B5EF4-FFF2-40B4-BE49-F238E27FC236}">
                  <a16:creationId xmlns:a16="http://schemas.microsoft.com/office/drawing/2014/main" id="{21C1DC88-5738-2A2A-9292-107E9DA223D7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93" name="Gerader Verbinder 2292">
              <a:extLst>
                <a:ext uri="{FF2B5EF4-FFF2-40B4-BE49-F238E27FC236}">
                  <a16:creationId xmlns:a16="http://schemas.microsoft.com/office/drawing/2014/main" id="{AB8DE61A-C71B-0D50-A642-97693178F189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94" name="Gerader Verbinder 2293">
              <a:extLst>
                <a:ext uri="{FF2B5EF4-FFF2-40B4-BE49-F238E27FC236}">
                  <a16:creationId xmlns:a16="http://schemas.microsoft.com/office/drawing/2014/main" id="{F0337C7A-F702-B0E8-FC4E-3D20D14939A3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95" name="Textfeld 2294">
              <a:extLst>
                <a:ext uri="{FF2B5EF4-FFF2-40B4-BE49-F238E27FC236}">
                  <a16:creationId xmlns:a16="http://schemas.microsoft.com/office/drawing/2014/main" id="{4E0E99D4-1AB1-F0A3-6BDE-6C2F4ACF598A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285" name="Gruppieren 2284">
            <a:extLst>
              <a:ext uri="{FF2B5EF4-FFF2-40B4-BE49-F238E27FC236}">
                <a16:creationId xmlns:a16="http://schemas.microsoft.com/office/drawing/2014/main" id="{9CB910C0-D000-D9EF-3990-7CCB39AD6938}"/>
              </a:ext>
            </a:extLst>
          </p:cNvPr>
          <p:cNvGrpSpPr/>
          <p:nvPr/>
        </p:nvGrpSpPr>
        <p:grpSpPr>
          <a:xfrm>
            <a:off x="12594926" y="9099238"/>
            <a:ext cx="2160002" cy="369335"/>
            <a:chOff x="7559675" y="656574"/>
            <a:chExt cx="2160002" cy="369335"/>
          </a:xfrm>
        </p:grpSpPr>
        <p:sp>
          <p:nvSpPr>
            <p:cNvPr id="2286" name="Rechteck: abgerundete Ecken 2285">
              <a:extLst>
                <a:ext uri="{FF2B5EF4-FFF2-40B4-BE49-F238E27FC236}">
                  <a16:creationId xmlns:a16="http://schemas.microsoft.com/office/drawing/2014/main" id="{9EC1908F-5F17-F8EE-DA09-D4269D47555B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87" name="Gerader Verbinder 2286">
              <a:extLst>
                <a:ext uri="{FF2B5EF4-FFF2-40B4-BE49-F238E27FC236}">
                  <a16:creationId xmlns:a16="http://schemas.microsoft.com/office/drawing/2014/main" id="{963B9E4D-65ED-0234-A4D6-13E0E77D77D5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88" name="Gerader Verbinder 2287">
              <a:extLst>
                <a:ext uri="{FF2B5EF4-FFF2-40B4-BE49-F238E27FC236}">
                  <a16:creationId xmlns:a16="http://schemas.microsoft.com/office/drawing/2014/main" id="{92662963-C19E-48FC-4873-9287D16C1F82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89" name="Gerader Verbinder 2288">
              <a:extLst>
                <a:ext uri="{FF2B5EF4-FFF2-40B4-BE49-F238E27FC236}">
                  <a16:creationId xmlns:a16="http://schemas.microsoft.com/office/drawing/2014/main" id="{FCA60749-6F0B-0D1D-A230-EC5EF8ED56D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90" name="Textfeld 2289">
              <a:extLst>
                <a:ext uri="{FF2B5EF4-FFF2-40B4-BE49-F238E27FC236}">
                  <a16:creationId xmlns:a16="http://schemas.microsoft.com/office/drawing/2014/main" id="{6885FADD-D496-F41A-1819-FD76402229EA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316" name="Gruppieren 2315">
            <a:extLst>
              <a:ext uri="{FF2B5EF4-FFF2-40B4-BE49-F238E27FC236}">
                <a16:creationId xmlns:a16="http://schemas.microsoft.com/office/drawing/2014/main" id="{DA480EBC-6C6F-7553-B41F-D92C183D2FA0}"/>
              </a:ext>
            </a:extLst>
          </p:cNvPr>
          <p:cNvGrpSpPr/>
          <p:nvPr/>
        </p:nvGrpSpPr>
        <p:grpSpPr>
          <a:xfrm>
            <a:off x="364422" y="9548088"/>
            <a:ext cx="14390506" cy="378667"/>
            <a:chOff x="359675" y="1025906"/>
            <a:chExt cx="14390506" cy="378667"/>
          </a:xfrm>
        </p:grpSpPr>
        <p:grpSp>
          <p:nvGrpSpPr>
            <p:cNvPr id="2317" name="Gruppieren 2316">
              <a:extLst>
                <a:ext uri="{FF2B5EF4-FFF2-40B4-BE49-F238E27FC236}">
                  <a16:creationId xmlns:a16="http://schemas.microsoft.com/office/drawing/2014/main" id="{A2005C6B-53CB-96B6-7D68-91723913E3D0}"/>
                </a:ext>
              </a:extLst>
            </p:cNvPr>
            <p:cNvGrpSpPr/>
            <p:nvPr/>
          </p:nvGrpSpPr>
          <p:grpSpPr>
            <a:xfrm>
              <a:off x="359675" y="1025906"/>
              <a:ext cx="2160002" cy="360000"/>
              <a:chOff x="71675" y="1025906"/>
              <a:chExt cx="2160002" cy="369335"/>
            </a:xfrm>
          </p:grpSpPr>
          <p:sp>
            <p:nvSpPr>
              <p:cNvPr id="2348" name="Rechteck: abgerundete Ecken 2347">
                <a:extLst>
                  <a:ext uri="{FF2B5EF4-FFF2-40B4-BE49-F238E27FC236}">
                    <a16:creationId xmlns:a16="http://schemas.microsoft.com/office/drawing/2014/main" id="{73ABF891-D4A7-A027-993B-BCC95116C7AE}"/>
                  </a:ext>
                </a:extLst>
              </p:cNvPr>
              <p:cNvSpPr/>
              <p:nvPr/>
            </p:nvSpPr>
            <p:spPr>
              <a:xfrm>
                <a:off x="71675" y="1035238"/>
                <a:ext cx="2160002" cy="360003"/>
              </a:xfrm>
              <a:prstGeom prst="roundRect">
                <a:avLst>
                  <a:gd name="adj" fmla="val 1225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3303" dirty="0"/>
              </a:p>
            </p:txBody>
          </p:sp>
          <p:cxnSp>
            <p:nvCxnSpPr>
              <p:cNvPr id="2349" name="Gerader Verbinder 2348">
                <a:extLst>
                  <a:ext uri="{FF2B5EF4-FFF2-40B4-BE49-F238E27FC236}">
                    <a16:creationId xmlns:a16="http://schemas.microsoft.com/office/drawing/2014/main" id="{CB4B5A7B-636E-6F46-B669-D5B89F5EBFA7}"/>
                  </a:ext>
                </a:extLst>
              </p:cNvPr>
              <p:cNvCxnSpPr/>
              <p:nvPr/>
            </p:nvCxnSpPr>
            <p:spPr>
              <a:xfrm>
                <a:off x="287675" y="1035238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50" name="Gerader Verbinder 2349">
                <a:extLst>
                  <a:ext uri="{FF2B5EF4-FFF2-40B4-BE49-F238E27FC236}">
                    <a16:creationId xmlns:a16="http://schemas.microsoft.com/office/drawing/2014/main" id="{B71F556C-A6F8-51E8-FBA7-A5029E24AAA5}"/>
                  </a:ext>
                </a:extLst>
              </p:cNvPr>
              <p:cNvCxnSpPr/>
              <p:nvPr/>
            </p:nvCxnSpPr>
            <p:spPr>
              <a:xfrm>
                <a:off x="1799675" y="1035238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51" name="Gerader Verbinder 2350">
                <a:extLst>
                  <a:ext uri="{FF2B5EF4-FFF2-40B4-BE49-F238E27FC236}">
                    <a16:creationId xmlns:a16="http://schemas.microsoft.com/office/drawing/2014/main" id="{2398CD1A-DC88-147B-F012-6FF095653FCA}"/>
                  </a:ext>
                </a:extLst>
              </p:cNvPr>
              <p:cNvCxnSpPr/>
              <p:nvPr/>
            </p:nvCxnSpPr>
            <p:spPr>
              <a:xfrm>
                <a:off x="1583675" y="1035238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52" name="Textfeld 2351">
                <a:extLst>
                  <a:ext uri="{FF2B5EF4-FFF2-40B4-BE49-F238E27FC236}">
                    <a16:creationId xmlns:a16="http://schemas.microsoft.com/office/drawing/2014/main" id="{8CDB8CBE-8499-C1D8-84A8-A1F204AEA851}"/>
                  </a:ext>
                </a:extLst>
              </p:cNvPr>
              <p:cNvSpPr txBox="1"/>
              <p:nvPr/>
            </p:nvSpPr>
            <p:spPr>
              <a:xfrm>
                <a:off x="1884068" y="1025906"/>
                <a:ext cx="263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/</a:t>
                </a:r>
              </a:p>
            </p:txBody>
          </p:sp>
        </p:grpSp>
        <p:grpSp>
          <p:nvGrpSpPr>
            <p:cNvPr id="2318" name="Gruppieren 2317">
              <a:extLst>
                <a:ext uri="{FF2B5EF4-FFF2-40B4-BE49-F238E27FC236}">
                  <a16:creationId xmlns:a16="http://schemas.microsoft.com/office/drawing/2014/main" id="{4628983F-513D-D14E-9F33-1F62FDC2CCC4}"/>
                </a:ext>
              </a:extLst>
            </p:cNvPr>
            <p:cNvGrpSpPr/>
            <p:nvPr/>
          </p:nvGrpSpPr>
          <p:grpSpPr>
            <a:xfrm>
              <a:off x="2784956" y="1025906"/>
              <a:ext cx="2160002" cy="369335"/>
              <a:chOff x="7559675" y="656574"/>
              <a:chExt cx="2160002" cy="369335"/>
            </a:xfrm>
          </p:grpSpPr>
          <p:sp>
            <p:nvSpPr>
              <p:cNvPr id="2343" name="Rechteck: abgerundete Ecken 2342">
                <a:extLst>
                  <a:ext uri="{FF2B5EF4-FFF2-40B4-BE49-F238E27FC236}">
                    <a16:creationId xmlns:a16="http://schemas.microsoft.com/office/drawing/2014/main" id="{EC142464-3F5E-A329-7E61-6F4C846674C9}"/>
                  </a:ext>
                </a:extLst>
              </p:cNvPr>
              <p:cNvSpPr/>
              <p:nvPr/>
            </p:nvSpPr>
            <p:spPr>
              <a:xfrm>
                <a:off x="7559675" y="665906"/>
                <a:ext cx="2160002" cy="360003"/>
              </a:xfrm>
              <a:prstGeom prst="roundRect">
                <a:avLst>
                  <a:gd name="adj" fmla="val 1225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3303" dirty="0"/>
              </a:p>
            </p:txBody>
          </p:sp>
          <p:cxnSp>
            <p:nvCxnSpPr>
              <p:cNvPr id="2344" name="Gerader Verbinder 2343">
                <a:extLst>
                  <a:ext uri="{FF2B5EF4-FFF2-40B4-BE49-F238E27FC236}">
                    <a16:creationId xmlns:a16="http://schemas.microsoft.com/office/drawing/2014/main" id="{EA140450-D989-99DA-CE9A-EFAAD3E0FC16}"/>
                  </a:ext>
                </a:extLst>
              </p:cNvPr>
              <p:cNvCxnSpPr/>
              <p:nvPr/>
            </p:nvCxnSpPr>
            <p:spPr>
              <a:xfrm>
                <a:off x="7775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45" name="Gerader Verbinder 2344">
                <a:extLst>
                  <a:ext uri="{FF2B5EF4-FFF2-40B4-BE49-F238E27FC236}">
                    <a16:creationId xmlns:a16="http://schemas.microsoft.com/office/drawing/2014/main" id="{6750BEDD-D851-4E4F-E360-C52962B05541}"/>
                  </a:ext>
                </a:extLst>
              </p:cNvPr>
              <p:cNvCxnSpPr/>
              <p:nvPr/>
            </p:nvCxnSpPr>
            <p:spPr>
              <a:xfrm>
                <a:off x="9287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46" name="Gerader Verbinder 2345">
                <a:extLst>
                  <a:ext uri="{FF2B5EF4-FFF2-40B4-BE49-F238E27FC236}">
                    <a16:creationId xmlns:a16="http://schemas.microsoft.com/office/drawing/2014/main" id="{41709725-C11F-2C3F-8A43-D82C97129D47}"/>
                  </a:ext>
                </a:extLst>
              </p:cNvPr>
              <p:cNvCxnSpPr/>
              <p:nvPr/>
            </p:nvCxnSpPr>
            <p:spPr>
              <a:xfrm>
                <a:off x="9071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47" name="Textfeld 2346">
                <a:extLst>
                  <a:ext uri="{FF2B5EF4-FFF2-40B4-BE49-F238E27FC236}">
                    <a16:creationId xmlns:a16="http://schemas.microsoft.com/office/drawing/2014/main" id="{3134C4C9-2385-18C3-EDE0-5C295CCE38CB}"/>
                  </a:ext>
                </a:extLst>
              </p:cNvPr>
              <p:cNvSpPr txBox="1"/>
              <p:nvPr/>
            </p:nvSpPr>
            <p:spPr>
              <a:xfrm>
                <a:off x="9372068" y="656574"/>
                <a:ext cx="263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/</a:t>
                </a:r>
              </a:p>
            </p:txBody>
          </p:sp>
        </p:grpSp>
        <p:grpSp>
          <p:nvGrpSpPr>
            <p:cNvPr id="2319" name="Gruppieren 2318">
              <a:extLst>
                <a:ext uri="{FF2B5EF4-FFF2-40B4-BE49-F238E27FC236}">
                  <a16:creationId xmlns:a16="http://schemas.microsoft.com/office/drawing/2014/main" id="{7DB1D04A-BC02-A440-37AF-A467F315251E}"/>
                </a:ext>
              </a:extLst>
            </p:cNvPr>
            <p:cNvGrpSpPr/>
            <p:nvPr/>
          </p:nvGrpSpPr>
          <p:grpSpPr>
            <a:xfrm>
              <a:off x="5210237" y="1025906"/>
              <a:ext cx="2160002" cy="369335"/>
              <a:chOff x="7559675" y="656574"/>
              <a:chExt cx="2160002" cy="369335"/>
            </a:xfrm>
          </p:grpSpPr>
          <p:sp>
            <p:nvSpPr>
              <p:cNvPr id="2338" name="Rechteck: abgerundete Ecken 2337">
                <a:extLst>
                  <a:ext uri="{FF2B5EF4-FFF2-40B4-BE49-F238E27FC236}">
                    <a16:creationId xmlns:a16="http://schemas.microsoft.com/office/drawing/2014/main" id="{548A2114-864D-7DD5-6B5A-B3B0D4BF8FE3}"/>
                  </a:ext>
                </a:extLst>
              </p:cNvPr>
              <p:cNvSpPr/>
              <p:nvPr/>
            </p:nvSpPr>
            <p:spPr>
              <a:xfrm>
                <a:off x="7559675" y="665906"/>
                <a:ext cx="2160002" cy="360003"/>
              </a:xfrm>
              <a:prstGeom prst="roundRect">
                <a:avLst>
                  <a:gd name="adj" fmla="val 1225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3303" dirty="0"/>
              </a:p>
            </p:txBody>
          </p:sp>
          <p:cxnSp>
            <p:nvCxnSpPr>
              <p:cNvPr id="2339" name="Gerader Verbinder 2338">
                <a:extLst>
                  <a:ext uri="{FF2B5EF4-FFF2-40B4-BE49-F238E27FC236}">
                    <a16:creationId xmlns:a16="http://schemas.microsoft.com/office/drawing/2014/main" id="{39604353-C295-87B2-53AA-5AB1EFE0B2DE}"/>
                  </a:ext>
                </a:extLst>
              </p:cNvPr>
              <p:cNvCxnSpPr/>
              <p:nvPr/>
            </p:nvCxnSpPr>
            <p:spPr>
              <a:xfrm>
                <a:off x="7775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40" name="Gerader Verbinder 2339">
                <a:extLst>
                  <a:ext uri="{FF2B5EF4-FFF2-40B4-BE49-F238E27FC236}">
                    <a16:creationId xmlns:a16="http://schemas.microsoft.com/office/drawing/2014/main" id="{7DE08C3F-10B3-B270-AE8C-10F8B4B50B22}"/>
                  </a:ext>
                </a:extLst>
              </p:cNvPr>
              <p:cNvCxnSpPr/>
              <p:nvPr/>
            </p:nvCxnSpPr>
            <p:spPr>
              <a:xfrm>
                <a:off x="9287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41" name="Gerader Verbinder 2340">
                <a:extLst>
                  <a:ext uri="{FF2B5EF4-FFF2-40B4-BE49-F238E27FC236}">
                    <a16:creationId xmlns:a16="http://schemas.microsoft.com/office/drawing/2014/main" id="{2F020163-B3EE-4AA6-75D5-13FDEFC31B4D}"/>
                  </a:ext>
                </a:extLst>
              </p:cNvPr>
              <p:cNvCxnSpPr/>
              <p:nvPr/>
            </p:nvCxnSpPr>
            <p:spPr>
              <a:xfrm>
                <a:off x="9071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42" name="Textfeld 2341">
                <a:extLst>
                  <a:ext uri="{FF2B5EF4-FFF2-40B4-BE49-F238E27FC236}">
                    <a16:creationId xmlns:a16="http://schemas.microsoft.com/office/drawing/2014/main" id="{5AABEFBD-2432-2A0F-B5CE-BC9C00E36062}"/>
                  </a:ext>
                </a:extLst>
              </p:cNvPr>
              <p:cNvSpPr txBox="1"/>
              <p:nvPr/>
            </p:nvSpPr>
            <p:spPr>
              <a:xfrm>
                <a:off x="9372068" y="656574"/>
                <a:ext cx="263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/</a:t>
                </a:r>
              </a:p>
            </p:txBody>
          </p:sp>
        </p:grpSp>
        <p:grpSp>
          <p:nvGrpSpPr>
            <p:cNvPr id="2320" name="Gruppieren 2319">
              <a:extLst>
                <a:ext uri="{FF2B5EF4-FFF2-40B4-BE49-F238E27FC236}">
                  <a16:creationId xmlns:a16="http://schemas.microsoft.com/office/drawing/2014/main" id="{2CE6DB22-0850-F501-E691-69240E6584CA}"/>
                </a:ext>
              </a:extLst>
            </p:cNvPr>
            <p:cNvGrpSpPr/>
            <p:nvPr/>
          </p:nvGrpSpPr>
          <p:grpSpPr>
            <a:xfrm>
              <a:off x="7739617" y="1035238"/>
              <a:ext cx="2160002" cy="360000"/>
              <a:chOff x="71675" y="1025906"/>
              <a:chExt cx="2160002" cy="369335"/>
            </a:xfrm>
          </p:grpSpPr>
          <p:sp>
            <p:nvSpPr>
              <p:cNvPr id="2333" name="Rechteck: abgerundete Ecken 2332">
                <a:extLst>
                  <a:ext uri="{FF2B5EF4-FFF2-40B4-BE49-F238E27FC236}">
                    <a16:creationId xmlns:a16="http://schemas.microsoft.com/office/drawing/2014/main" id="{9ECC5207-9245-A558-FAAD-C702D66C22AE}"/>
                  </a:ext>
                </a:extLst>
              </p:cNvPr>
              <p:cNvSpPr/>
              <p:nvPr/>
            </p:nvSpPr>
            <p:spPr>
              <a:xfrm>
                <a:off x="71675" y="1035238"/>
                <a:ext cx="2160002" cy="360003"/>
              </a:xfrm>
              <a:prstGeom prst="roundRect">
                <a:avLst>
                  <a:gd name="adj" fmla="val 1225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3303" dirty="0"/>
              </a:p>
            </p:txBody>
          </p:sp>
          <p:cxnSp>
            <p:nvCxnSpPr>
              <p:cNvPr id="2334" name="Gerader Verbinder 2333">
                <a:extLst>
                  <a:ext uri="{FF2B5EF4-FFF2-40B4-BE49-F238E27FC236}">
                    <a16:creationId xmlns:a16="http://schemas.microsoft.com/office/drawing/2014/main" id="{3BCBCA5A-C1A0-BA63-5721-14BDD22CE993}"/>
                  </a:ext>
                </a:extLst>
              </p:cNvPr>
              <p:cNvCxnSpPr/>
              <p:nvPr/>
            </p:nvCxnSpPr>
            <p:spPr>
              <a:xfrm>
                <a:off x="287675" y="1035238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35" name="Gerader Verbinder 2334">
                <a:extLst>
                  <a:ext uri="{FF2B5EF4-FFF2-40B4-BE49-F238E27FC236}">
                    <a16:creationId xmlns:a16="http://schemas.microsoft.com/office/drawing/2014/main" id="{0B27C60F-860A-A750-3067-2E5B3E5E1019}"/>
                  </a:ext>
                </a:extLst>
              </p:cNvPr>
              <p:cNvCxnSpPr/>
              <p:nvPr/>
            </p:nvCxnSpPr>
            <p:spPr>
              <a:xfrm>
                <a:off x="1799675" y="1035238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36" name="Gerader Verbinder 2335">
                <a:extLst>
                  <a:ext uri="{FF2B5EF4-FFF2-40B4-BE49-F238E27FC236}">
                    <a16:creationId xmlns:a16="http://schemas.microsoft.com/office/drawing/2014/main" id="{CD4E4627-13E1-EB6E-0344-E3B80864FF6A}"/>
                  </a:ext>
                </a:extLst>
              </p:cNvPr>
              <p:cNvCxnSpPr/>
              <p:nvPr/>
            </p:nvCxnSpPr>
            <p:spPr>
              <a:xfrm>
                <a:off x="1583675" y="1035238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37" name="Textfeld 2336">
                <a:extLst>
                  <a:ext uri="{FF2B5EF4-FFF2-40B4-BE49-F238E27FC236}">
                    <a16:creationId xmlns:a16="http://schemas.microsoft.com/office/drawing/2014/main" id="{A5D01C05-EA81-C4C7-D5EF-3E1A7CC40007}"/>
                  </a:ext>
                </a:extLst>
              </p:cNvPr>
              <p:cNvSpPr txBox="1"/>
              <p:nvPr/>
            </p:nvSpPr>
            <p:spPr>
              <a:xfrm>
                <a:off x="1884068" y="1025906"/>
                <a:ext cx="263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/</a:t>
                </a:r>
              </a:p>
            </p:txBody>
          </p:sp>
        </p:grpSp>
        <p:grpSp>
          <p:nvGrpSpPr>
            <p:cNvPr id="2321" name="Gruppieren 2320">
              <a:extLst>
                <a:ext uri="{FF2B5EF4-FFF2-40B4-BE49-F238E27FC236}">
                  <a16:creationId xmlns:a16="http://schemas.microsoft.com/office/drawing/2014/main" id="{5EBA0E37-96A7-B052-4424-41915C55E406}"/>
                </a:ext>
              </a:extLst>
            </p:cNvPr>
            <p:cNvGrpSpPr/>
            <p:nvPr/>
          </p:nvGrpSpPr>
          <p:grpSpPr>
            <a:xfrm>
              <a:off x="10164898" y="1035238"/>
              <a:ext cx="2160002" cy="369335"/>
              <a:chOff x="7559675" y="656574"/>
              <a:chExt cx="2160002" cy="369335"/>
            </a:xfrm>
          </p:grpSpPr>
          <p:sp>
            <p:nvSpPr>
              <p:cNvPr id="2328" name="Rechteck: abgerundete Ecken 2327">
                <a:extLst>
                  <a:ext uri="{FF2B5EF4-FFF2-40B4-BE49-F238E27FC236}">
                    <a16:creationId xmlns:a16="http://schemas.microsoft.com/office/drawing/2014/main" id="{51A98156-BF91-5D3A-BFF3-CF4DB63D0D1C}"/>
                  </a:ext>
                </a:extLst>
              </p:cNvPr>
              <p:cNvSpPr/>
              <p:nvPr/>
            </p:nvSpPr>
            <p:spPr>
              <a:xfrm>
                <a:off x="7559675" y="665906"/>
                <a:ext cx="2160002" cy="360003"/>
              </a:xfrm>
              <a:prstGeom prst="roundRect">
                <a:avLst>
                  <a:gd name="adj" fmla="val 1225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3303" dirty="0"/>
              </a:p>
            </p:txBody>
          </p:sp>
          <p:cxnSp>
            <p:nvCxnSpPr>
              <p:cNvPr id="2329" name="Gerader Verbinder 2328">
                <a:extLst>
                  <a:ext uri="{FF2B5EF4-FFF2-40B4-BE49-F238E27FC236}">
                    <a16:creationId xmlns:a16="http://schemas.microsoft.com/office/drawing/2014/main" id="{6C70222C-50BF-3747-7C2C-D73235BD33B0}"/>
                  </a:ext>
                </a:extLst>
              </p:cNvPr>
              <p:cNvCxnSpPr/>
              <p:nvPr/>
            </p:nvCxnSpPr>
            <p:spPr>
              <a:xfrm>
                <a:off x="7775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30" name="Gerader Verbinder 2329">
                <a:extLst>
                  <a:ext uri="{FF2B5EF4-FFF2-40B4-BE49-F238E27FC236}">
                    <a16:creationId xmlns:a16="http://schemas.microsoft.com/office/drawing/2014/main" id="{7D7ADCCC-793B-8354-095F-49C478262AEE}"/>
                  </a:ext>
                </a:extLst>
              </p:cNvPr>
              <p:cNvCxnSpPr/>
              <p:nvPr/>
            </p:nvCxnSpPr>
            <p:spPr>
              <a:xfrm>
                <a:off x="9287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31" name="Gerader Verbinder 2330">
                <a:extLst>
                  <a:ext uri="{FF2B5EF4-FFF2-40B4-BE49-F238E27FC236}">
                    <a16:creationId xmlns:a16="http://schemas.microsoft.com/office/drawing/2014/main" id="{794AAE0B-419A-2E4E-9AE8-4E7EA9AD939C}"/>
                  </a:ext>
                </a:extLst>
              </p:cNvPr>
              <p:cNvCxnSpPr/>
              <p:nvPr/>
            </p:nvCxnSpPr>
            <p:spPr>
              <a:xfrm>
                <a:off x="9071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32" name="Textfeld 2331">
                <a:extLst>
                  <a:ext uri="{FF2B5EF4-FFF2-40B4-BE49-F238E27FC236}">
                    <a16:creationId xmlns:a16="http://schemas.microsoft.com/office/drawing/2014/main" id="{8D40D830-86EA-ACC4-FFF9-8C6093E8966B}"/>
                  </a:ext>
                </a:extLst>
              </p:cNvPr>
              <p:cNvSpPr txBox="1"/>
              <p:nvPr/>
            </p:nvSpPr>
            <p:spPr>
              <a:xfrm>
                <a:off x="9372068" y="656574"/>
                <a:ext cx="263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/</a:t>
                </a:r>
              </a:p>
            </p:txBody>
          </p:sp>
        </p:grpSp>
        <p:grpSp>
          <p:nvGrpSpPr>
            <p:cNvPr id="2322" name="Gruppieren 2321">
              <a:extLst>
                <a:ext uri="{FF2B5EF4-FFF2-40B4-BE49-F238E27FC236}">
                  <a16:creationId xmlns:a16="http://schemas.microsoft.com/office/drawing/2014/main" id="{C7BA570F-CEE2-95BE-5F45-15213552F166}"/>
                </a:ext>
              </a:extLst>
            </p:cNvPr>
            <p:cNvGrpSpPr/>
            <p:nvPr/>
          </p:nvGrpSpPr>
          <p:grpSpPr>
            <a:xfrm>
              <a:off x="12590179" y="1035238"/>
              <a:ext cx="2160002" cy="369335"/>
              <a:chOff x="7559675" y="656574"/>
              <a:chExt cx="2160002" cy="369335"/>
            </a:xfrm>
          </p:grpSpPr>
          <p:sp>
            <p:nvSpPr>
              <p:cNvPr id="2323" name="Rechteck: abgerundete Ecken 2322">
                <a:extLst>
                  <a:ext uri="{FF2B5EF4-FFF2-40B4-BE49-F238E27FC236}">
                    <a16:creationId xmlns:a16="http://schemas.microsoft.com/office/drawing/2014/main" id="{08CE4B43-1814-3DA4-2B29-7F70DAB9C267}"/>
                  </a:ext>
                </a:extLst>
              </p:cNvPr>
              <p:cNvSpPr/>
              <p:nvPr/>
            </p:nvSpPr>
            <p:spPr>
              <a:xfrm>
                <a:off x="7559675" y="665906"/>
                <a:ext cx="2160002" cy="360003"/>
              </a:xfrm>
              <a:prstGeom prst="roundRect">
                <a:avLst>
                  <a:gd name="adj" fmla="val 12257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3303" dirty="0"/>
              </a:p>
            </p:txBody>
          </p:sp>
          <p:cxnSp>
            <p:nvCxnSpPr>
              <p:cNvPr id="2324" name="Gerader Verbinder 2323">
                <a:extLst>
                  <a:ext uri="{FF2B5EF4-FFF2-40B4-BE49-F238E27FC236}">
                    <a16:creationId xmlns:a16="http://schemas.microsoft.com/office/drawing/2014/main" id="{F8FE0ABE-DEC9-68DA-4380-77254B0B21D2}"/>
                  </a:ext>
                </a:extLst>
              </p:cNvPr>
              <p:cNvCxnSpPr/>
              <p:nvPr/>
            </p:nvCxnSpPr>
            <p:spPr>
              <a:xfrm>
                <a:off x="7775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25" name="Gerader Verbinder 2324">
                <a:extLst>
                  <a:ext uri="{FF2B5EF4-FFF2-40B4-BE49-F238E27FC236}">
                    <a16:creationId xmlns:a16="http://schemas.microsoft.com/office/drawing/2014/main" id="{3F46EDC5-98FF-9BE9-6CDA-0F9AEAD9DA7A}"/>
                  </a:ext>
                </a:extLst>
              </p:cNvPr>
              <p:cNvCxnSpPr/>
              <p:nvPr/>
            </p:nvCxnSpPr>
            <p:spPr>
              <a:xfrm>
                <a:off x="9287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26" name="Gerader Verbinder 2325">
                <a:extLst>
                  <a:ext uri="{FF2B5EF4-FFF2-40B4-BE49-F238E27FC236}">
                    <a16:creationId xmlns:a16="http://schemas.microsoft.com/office/drawing/2014/main" id="{070441E3-118D-44AD-AB9B-74FEE68C5E78}"/>
                  </a:ext>
                </a:extLst>
              </p:cNvPr>
              <p:cNvCxnSpPr/>
              <p:nvPr/>
            </p:nvCxnSpPr>
            <p:spPr>
              <a:xfrm>
                <a:off x="9071675" y="665906"/>
                <a:ext cx="0" cy="36000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27" name="Textfeld 2326">
                <a:extLst>
                  <a:ext uri="{FF2B5EF4-FFF2-40B4-BE49-F238E27FC236}">
                    <a16:creationId xmlns:a16="http://schemas.microsoft.com/office/drawing/2014/main" id="{1A9D9051-FE54-EEF4-7811-CA875BDCD9D0}"/>
                  </a:ext>
                </a:extLst>
              </p:cNvPr>
              <p:cNvSpPr txBox="1"/>
              <p:nvPr/>
            </p:nvSpPr>
            <p:spPr>
              <a:xfrm>
                <a:off x="9372068" y="656574"/>
                <a:ext cx="263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/</a:t>
                </a:r>
              </a:p>
            </p:txBody>
          </p:sp>
        </p:grpSp>
      </p:grpSp>
      <p:grpSp>
        <p:nvGrpSpPr>
          <p:cNvPr id="2354" name="Gruppieren 2353">
            <a:extLst>
              <a:ext uri="{FF2B5EF4-FFF2-40B4-BE49-F238E27FC236}">
                <a16:creationId xmlns:a16="http://schemas.microsoft.com/office/drawing/2014/main" id="{AFD41A57-8149-19AF-DD99-99BDDF7D4471}"/>
              </a:ext>
            </a:extLst>
          </p:cNvPr>
          <p:cNvGrpSpPr/>
          <p:nvPr/>
        </p:nvGrpSpPr>
        <p:grpSpPr>
          <a:xfrm>
            <a:off x="364422" y="10006268"/>
            <a:ext cx="2160002" cy="360000"/>
            <a:chOff x="71675" y="1025906"/>
            <a:chExt cx="2160002" cy="369335"/>
          </a:xfrm>
        </p:grpSpPr>
        <p:sp>
          <p:nvSpPr>
            <p:cNvPr id="2385" name="Rechteck: abgerundete Ecken 2384">
              <a:extLst>
                <a:ext uri="{FF2B5EF4-FFF2-40B4-BE49-F238E27FC236}">
                  <a16:creationId xmlns:a16="http://schemas.microsoft.com/office/drawing/2014/main" id="{F5DB938C-0D3D-447F-2BE1-F76A803A805F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86" name="Gerader Verbinder 2385">
              <a:extLst>
                <a:ext uri="{FF2B5EF4-FFF2-40B4-BE49-F238E27FC236}">
                  <a16:creationId xmlns:a16="http://schemas.microsoft.com/office/drawing/2014/main" id="{499861D7-8197-91B8-E3EF-E0A865BDE5AB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87" name="Gerader Verbinder 2386">
              <a:extLst>
                <a:ext uri="{FF2B5EF4-FFF2-40B4-BE49-F238E27FC236}">
                  <a16:creationId xmlns:a16="http://schemas.microsoft.com/office/drawing/2014/main" id="{C5A08CF5-84A4-52BC-D6D0-35514C1B0720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88" name="Gerader Verbinder 2387">
              <a:extLst>
                <a:ext uri="{FF2B5EF4-FFF2-40B4-BE49-F238E27FC236}">
                  <a16:creationId xmlns:a16="http://schemas.microsoft.com/office/drawing/2014/main" id="{4D699F92-5A6C-94FC-531C-BF8BDF4D32E1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89" name="Textfeld 2388">
              <a:extLst>
                <a:ext uri="{FF2B5EF4-FFF2-40B4-BE49-F238E27FC236}">
                  <a16:creationId xmlns:a16="http://schemas.microsoft.com/office/drawing/2014/main" id="{104C1BEB-51CF-0C8B-2969-334EB74276C0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355" name="Gruppieren 2354">
            <a:extLst>
              <a:ext uri="{FF2B5EF4-FFF2-40B4-BE49-F238E27FC236}">
                <a16:creationId xmlns:a16="http://schemas.microsoft.com/office/drawing/2014/main" id="{7F5BBC27-39D9-8E23-51BF-CDDFBE978159}"/>
              </a:ext>
            </a:extLst>
          </p:cNvPr>
          <p:cNvGrpSpPr/>
          <p:nvPr/>
        </p:nvGrpSpPr>
        <p:grpSpPr>
          <a:xfrm>
            <a:off x="2789703" y="10006268"/>
            <a:ext cx="2160002" cy="369335"/>
            <a:chOff x="7559675" y="656574"/>
            <a:chExt cx="2160002" cy="369335"/>
          </a:xfrm>
        </p:grpSpPr>
        <p:sp>
          <p:nvSpPr>
            <p:cNvPr id="2380" name="Rechteck: abgerundete Ecken 2379">
              <a:extLst>
                <a:ext uri="{FF2B5EF4-FFF2-40B4-BE49-F238E27FC236}">
                  <a16:creationId xmlns:a16="http://schemas.microsoft.com/office/drawing/2014/main" id="{9B582D77-19D6-860E-B490-769D38768070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81" name="Gerader Verbinder 2380">
              <a:extLst>
                <a:ext uri="{FF2B5EF4-FFF2-40B4-BE49-F238E27FC236}">
                  <a16:creationId xmlns:a16="http://schemas.microsoft.com/office/drawing/2014/main" id="{D77DF521-E825-E806-1A98-76A4732BC6F8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82" name="Gerader Verbinder 2381">
              <a:extLst>
                <a:ext uri="{FF2B5EF4-FFF2-40B4-BE49-F238E27FC236}">
                  <a16:creationId xmlns:a16="http://schemas.microsoft.com/office/drawing/2014/main" id="{2E26B755-9847-3965-D563-E09050CB4A25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83" name="Gerader Verbinder 2382">
              <a:extLst>
                <a:ext uri="{FF2B5EF4-FFF2-40B4-BE49-F238E27FC236}">
                  <a16:creationId xmlns:a16="http://schemas.microsoft.com/office/drawing/2014/main" id="{9782931B-8356-44F8-81E7-6F576D747D15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84" name="Textfeld 2383">
              <a:extLst>
                <a:ext uri="{FF2B5EF4-FFF2-40B4-BE49-F238E27FC236}">
                  <a16:creationId xmlns:a16="http://schemas.microsoft.com/office/drawing/2014/main" id="{D3994491-6482-E7A4-9951-AFEF277E381F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356" name="Gruppieren 2355">
            <a:extLst>
              <a:ext uri="{FF2B5EF4-FFF2-40B4-BE49-F238E27FC236}">
                <a16:creationId xmlns:a16="http://schemas.microsoft.com/office/drawing/2014/main" id="{BF4918D8-3273-44C0-CBD1-34A253B73F89}"/>
              </a:ext>
            </a:extLst>
          </p:cNvPr>
          <p:cNvGrpSpPr/>
          <p:nvPr/>
        </p:nvGrpSpPr>
        <p:grpSpPr>
          <a:xfrm>
            <a:off x="5214984" y="10006268"/>
            <a:ext cx="2160002" cy="369335"/>
            <a:chOff x="7559675" y="656574"/>
            <a:chExt cx="2160002" cy="369335"/>
          </a:xfrm>
        </p:grpSpPr>
        <p:sp>
          <p:nvSpPr>
            <p:cNvPr id="2375" name="Rechteck: abgerundete Ecken 2374">
              <a:extLst>
                <a:ext uri="{FF2B5EF4-FFF2-40B4-BE49-F238E27FC236}">
                  <a16:creationId xmlns:a16="http://schemas.microsoft.com/office/drawing/2014/main" id="{C0208B16-F668-E78D-6A44-8DCDD64FBDEB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76" name="Gerader Verbinder 2375">
              <a:extLst>
                <a:ext uri="{FF2B5EF4-FFF2-40B4-BE49-F238E27FC236}">
                  <a16:creationId xmlns:a16="http://schemas.microsoft.com/office/drawing/2014/main" id="{24FECA46-FBDA-A9AD-C626-FA2B213C3403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77" name="Gerader Verbinder 2376">
              <a:extLst>
                <a:ext uri="{FF2B5EF4-FFF2-40B4-BE49-F238E27FC236}">
                  <a16:creationId xmlns:a16="http://schemas.microsoft.com/office/drawing/2014/main" id="{D4C8392E-BD06-AE47-95B7-1FD7B3F3BBE3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78" name="Gerader Verbinder 2377">
              <a:extLst>
                <a:ext uri="{FF2B5EF4-FFF2-40B4-BE49-F238E27FC236}">
                  <a16:creationId xmlns:a16="http://schemas.microsoft.com/office/drawing/2014/main" id="{3FE3087C-59ED-C5BD-96EE-E72DFD060C97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79" name="Textfeld 2378">
              <a:extLst>
                <a:ext uri="{FF2B5EF4-FFF2-40B4-BE49-F238E27FC236}">
                  <a16:creationId xmlns:a16="http://schemas.microsoft.com/office/drawing/2014/main" id="{35F26B64-541B-A6FE-58AD-9D61DB1419DC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357" name="Gruppieren 2356">
            <a:extLst>
              <a:ext uri="{FF2B5EF4-FFF2-40B4-BE49-F238E27FC236}">
                <a16:creationId xmlns:a16="http://schemas.microsoft.com/office/drawing/2014/main" id="{B9248DB0-B7C2-7E08-0719-929A0191A4F7}"/>
              </a:ext>
            </a:extLst>
          </p:cNvPr>
          <p:cNvGrpSpPr/>
          <p:nvPr/>
        </p:nvGrpSpPr>
        <p:grpSpPr>
          <a:xfrm>
            <a:off x="7744364" y="10015600"/>
            <a:ext cx="2160002" cy="360000"/>
            <a:chOff x="71675" y="1025906"/>
            <a:chExt cx="2160002" cy="369335"/>
          </a:xfrm>
        </p:grpSpPr>
        <p:sp>
          <p:nvSpPr>
            <p:cNvPr id="2370" name="Rechteck: abgerundete Ecken 2369">
              <a:extLst>
                <a:ext uri="{FF2B5EF4-FFF2-40B4-BE49-F238E27FC236}">
                  <a16:creationId xmlns:a16="http://schemas.microsoft.com/office/drawing/2014/main" id="{2D991CFE-0977-F220-707C-0635632D14DE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71" name="Gerader Verbinder 2370">
              <a:extLst>
                <a:ext uri="{FF2B5EF4-FFF2-40B4-BE49-F238E27FC236}">
                  <a16:creationId xmlns:a16="http://schemas.microsoft.com/office/drawing/2014/main" id="{A3765018-AA82-A183-1A2C-263B098381B1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72" name="Gerader Verbinder 2371">
              <a:extLst>
                <a:ext uri="{FF2B5EF4-FFF2-40B4-BE49-F238E27FC236}">
                  <a16:creationId xmlns:a16="http://schemas.microsoft.com/office/drawing/2014/main" id="{FE0E6109-E06D-126F-C07A-59D23A07C6D3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73" name="Gerader Verbinder 2372">
              <a:extLst>
                <a:ext uri="{FF2B5EF4-FFF2-40B4-BE49-F238E27FC236}">
                  <a16:creationId xmlns:a16="http://schemas.microsoft.com/office/drawing/2014/main" id="{630FB78F-A032-7976-398F-5352FDAD83A6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74" name="Textfeld 2373">
              <a:extLst>
                <a:ext uri="{FF2B5EF4-FFF2-40B4-BE49-F238E27FC236}">
                  <a16:creationId xmlns:a16="http://schemas.microsoft.com/office/drawing/2014/main" id="{286D4B62-E76F-96F4-1A7D-06E26F5296BA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358" name="Gruppieren 2357">
            <a:extLst>
              <a:ext uri="{FF2B5EF4-FFF2-40B4-BE49-F238E27FC236}">
                <a16:creationId xmlns:a16="http://schemas.microsoft.com/office/drawing/2014/main" id="{36C2A8A5-4EE8-B633-96AE-484FA1E53B7E}"/>
              </a:ext>
            </a:extLst>
          </p:cNvPr>
          <p:cNvGrpSpPr/>
          <p:nvPr/>
        </p:nvGrpSpPr>
        <p:grpSpPr>
          <a:xfrm>
            <a:off x="10169645" y="10015600"/>
            <a:ext cx="2160002" cy="369335"/>
            <a:chOff x="7559675" y="656574"/>
            <a:chExt cx="2160002" cy="369335"/>
          </a:xfrm>
        </p:grpSpPr>
        <p:sp>
          <p:nvSpPr>
            <p:cNvPr id="2365" name="Rechteck: abgerundete Ecken 2364">
              <a:extLst>
                <a:ext uri="{FF2B5EF4-FFF2-40B4-BE49-F238E27FC236}">
                  <a16:creationId xmlns:a16="http://schemas.microsoft.com/office/drawing/2014/main" id="{688B8DAF-77C6-2DBF-5113-BA1BF548BC3C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66" name="Gerader Verbinder 2365">
              <a:extLst>
                <a:ext uri="{FF2B5EF4-FFF2-40B4-BE49-F238E27FC236}">
                  <a16:creationId xmlns:a16="http://schemas.microsoft.com/office/drawing/2014/main" id="{9CD604B6-4527-E898-7AEA-8A98B023982B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67" name="Gerader Verbinder 2366">
              <a:extLst>
                <a:ext uri="{FF2B5EF4-FFF2-40B4-BE49-F238E27FC236}">
                  <a16:creationId xmlns:a16="http://schemas.microsoft.com/office/drawing/2014/main" id="{31A05D3B-5B65-9EE4-CECE-24C98C5CBD1D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68" name="Gerader Verbinder 2367">
              <a:extLst>
                <a:ext uri="{FF2B5EF4-FFF2-40B4-BE49-F238E27FC236}">
                  <a16:creationId xmlns:a16="http://schemas.microsoft.com/office/drawing/2014/main" id="{1A2D75E4-8BD9-8DB6-7E92-E925E460AA08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69" name="Textfeld 2368">
              <a:extLst>
                <a:ext uri="{FF2B5EF4-FFF2-40B4-BE49-F238E27FC236}">
                  <a16:creationId xmlns:a16="http://schemas.microsoft.com/office/drawing/2014/main" id="{148E1B86-529B-9F68-9439-3786AC43D7C4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03" name="Gruppieren 2402">
            <a:extLst>
              <a:ext uri="{FF2B5EF4-FFF2-40B4-BE49-F238E27FC236}">
                <a16:creationId xmlns:a16="http://schemas.microsoft.com/office/drawing/2014/main" id="{9937ADF7-1890-5507-B941-C5647268BC2A}"/>
              </a:ext>
            </a:extLst>
          </p:cNvPr>
          <p:cNvGrpSpPr/>
          <p:nvPr/>
        </p:nvGrpSpPr>
        <p:grpSpPr>
          <a:xfrm>
            <a:off x="361622" y="3068772"/>
            <a:ext cx="2160002" cy="360000"/>
            <a:chOff x="364422" y="2465906"/>
            <a:chExt cx="2160002" cy="360000"/>
          </a:xfrm>
        </p:grpSpPr>
        <p:sp>
          <p:nvSpPr>
            <p:cNvPr id="2391" name="Rechteck: abgerundete Ecken 2390">
              <a:extLst>
                <a:ext uri="{FF2B5EF4-FFF2-40B4-BE49-F238E27FC236}">
                  <a16:creationId xmlns:a16="http://schemas.microsoft.com/office/drawing/2014/main" id="{73BBD655-28CE-1758-F400-D4EFDCFD89AD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393" name="Gerader Verbinder 2392">
              <a:extLst>
                <a:ext uri="{FF2B5EF4-FFF2-40B4-BE49-F238E27FC236}">
                  <a16:creationId xmlns:a16="http://schemas.microsoft.com/office/drawing/2014/main" id="{0F8DB0BB-A568-EDB5-7E17-81C9A143A491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95" name="Textfeld 2394">
              <a:extLst>
                <a:ext uri="{FF2B5EF4-FFF2-40B4-BE49-F238E27FC236}">
                  <a16:creationId xmlns:a16="http://schemas.microsoft.com/office/drawing/2014/main" id="{BED7A8C9-71E8-3731-A5B8-D8A5B0384B17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04" name="Gruppieren 2403">
            <a:extLst>
              <a:ext uri="{FF2B5EF4-FFF2-40B4-BE49-F238E27FC236}">
                <a16:creationId xmlns:a16="http://schemas.microsoft.com/office/drawing/2014/main" id="{E9477333-2609-EF7D-3C11-F3682DF8982C}"/>
              </a:ext>
            </a:extLst>
          </p:cNvPr>
          <p:cNvGrpSpPr/>
          <p:nvPr/>
        </p:nvGrpSpPr>
        <p:grpSpPr>
          <a:xfrm>
            <a:off x="361622" y="2552523"/>
            <a:ext cx="2160002" cy="360000"/>
            <a:chOff x="364422" y="2465906"/>
            <a:chExt cx="2160002" cy="360000"/>
          </a:xfrm>
        </p:grpSpPr>
        <p:sp>
          <p:nvSpPr>
            <p:cNvPr id="2405" name="Rechteck: abgerundete Ecken 2404">
              <a:extLst>
                <a:ext uri="{FF2B5EF4-FFF2-40B4-BE49-F238E27FC236}">
                  <a16:creationId xmlns:a16="http://schemas.microsoft.com/office/drawing/2014/main" id="{3A850BE9-9028-E342-E205-BDB03842B590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06" name="Gerader Verbinder 2405">
              <a:extLst>
                <a:ext uri="{FF2B5EF4-FFF2-40B4-BE49-F238E27FC236}">
                  <a16:creationId xmlns:a16="http://schemas.microsoft.com/office/drawing/2014/main" id="{CAD1306E-FABE-AB18-47E5-4951BA29A176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07" name="Textfeld 2406">
              <a:extLst>
                <a:ext uri="{FF2B5EF4-FFF2-40B4-BE49-F238E27FC236}">
                  <a16:creationId xmlns:a16="http://schemas.microsoft.com/office/drawing/2014/main" id="{2EFAFEA2-16DF-28E2-800A-11A95DF7CE15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08" name="Gruppieren 2407">
            <a:extLst>
              <a:ext uri="{FF2B5EF4-FFF2-40B4-BE49-F238E27FC236}">
                <a16:creationId xmlns:a16="http://schemas.microsoft.com/office/drawing/2014/main" id="{C0E6A0E2-627E-9997-3BED-61FA031410EC}"/>
              </a:ext>
            </a:extLst>
          </p:cNvPr>
          <p:cNvGrpSpPr/>
          <p:nvPr/>
        </p:nvGrpSpPr>
        <p:grpSpPr>
          <a:xfrm>
            <a:off x="2791927" y="3077868"/>
            <a:ext cx="2160002" cy="360000"/>
            <a:chOff x="364422" y="2465906"/>
            <a:chExt cx="2160002" cy="360000"/>
          </a:xfrm>
        </p:grpSpPr>
        <p:sp>
          <p:nvSpPr>
            <p:cNvPr id="2409" name="Rechteck: abgerundete Ecken 2408">
              <a:extLst>
                <a:ext uri="{FF2B5EF4-FFF2-40B4-BE49-F238E27FC236}">
                  <a16:creationId xmlns:a16="http://schemas.microsoft.com/office/drawing/2014/main" id="{E8BA8D53-6588-6359-09C3-1112F0397DFF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10" name="Gerader Verbinder 2409">
              <a:extLst>
                <a:ext uri="{FF2B5EF4-FFF2-40B4-BE49-F238E27FC236}">
                  <a16:creationId xmlns:a16="http://schemas.microsoft.com/office/drawing/2014/main" id="{6894F1B3-2F20-B002-8145-78CAE28269E2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11" name="Textfeld 2410">
              <a:extLst>
                <a:ext uri="{FF2B5EF4-FFF2-40B4-BE49-F238E27FC236}">
                  <a16:creationId xmlns:a16="http://schemas.microsoft.com/office/drawing/2014/main" id="{2C56646F-A2AE-6681-5DD0-D22132E0748C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12" name="Gruppieren 2411">
            <a:extLst>
              <a:ext uri="{FF2B5EF4-FFF2-40B4-BE49-F238E27FC236}">
                <a16:creationId xmlns:a16="http://schemas.microsoft.com/office/drawing/2014/main" id="{3DE3043B-4B6E-CD8E-2AEE-9B17CFACE4E9}"/>
              </a:ext>
            </a:extLst>
          </p:cNvPr>
          <p:cNvGrpSpPr/>
          <p:nvPr/>
        </p:nvGrpSpPr>
        <p:grpSpPr>
          <a:xfrm>
            <a:off x="2791927" y="2561619"/>
            <a:ext cx="2160002" cy="360000"/>
            <a:chOff x="364422" y="2465906"/>
            <a:chExt cx="2160002" cy="360000"/>
          </a:xfrm>
        </p:grpSpPr>
        <p:sp>
          <p:nvSpPr>
            <p:cNvPr id="2413" name="Rechteck: abgerundete Ecken 2412">
              <a:extLst>
                <a:ext uri="{FF2B5EF4-FFF2-40B4-BE49-F238E27FC236}">
                  <a16:creationId xmlns:a16="http://schemas.microsoft.com/office/drawing/2014/main" id="{6478FEF3-DBA1-38B0-7A9A-0E65A9B14D0B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14" name="Gerader Verbinder 2413">
              <a:extLst>
                <a:ext uri="{FF2B5EF4-FFF2-40B4-BE49-F238E27FC236}">
                  <a16:creationId xmlns:a16="http://schemas.microsoft.com/office/drawing/2014/main" id="{B2A8E843-FE1E-113B-0A27-E58B0A6C8FF5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15" name="Textfeld 2414">
              <a:extLst>
                <a:ext uri="{FF2B5EF4-FFF2-40B4-BE49-F238E27FC236}">
                  <a16:creationId xmlns:a16="http://schemas.microsoft.com/office/drawing/2014/main" id="{3C99161C-4BF8-E785-34B1-175D85BFE251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16" name="Gruppieren 2415">
            <a:extLst>
              <a:ext uri="{FF2B5EF4-FFF2-40B4-BE49-F238E27FC236}">
                <a16:creationId xmlns:a16="http://schemas.microsoft.com/office/drawing/2014/main" id="{EBBD2657-B03E-0DFF-F52B-0A3839A32815}"/>
              </a:ext>
            </a:extLst>
          </p:cNvPr>
          <p:cNvGrpSpPr/>
          <p:nvPr/>
        </p:nvGrpSpPr>
        <p:grpSpPr>
          <a:xfrm>
            <a:off x="5188159" y="3077868"/>
            <a:ext cx="2160002" cy="360000"/>
            <a:chOff x="364422" y="2465906"/>
            <a:chExt cx="2160002" cy="360000"/>
          </a:xfrm>
        </p:grpSpPr>
        <p:sp>
          <p:nvSpPr>
            <p:cNvPr id="2417" name="Rechteck: abgerundete Ecken 2416">
              <a:extLst>
                <a:ext uri="{FF2B5EF4-FFF2-40B4-BE49-F238E27FC236}">
                  <a16:creationId xmlns:a16="http://schemas.microsoft.com/office/drawing/2014/main" id="{0210B1CB-3DE7-25F4-9463-07F63833F47C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18" name="Gerader Verbinder 2417">
              <a:extLst>
                <a:ext uri="{FF2B5EF4-FFF2-40B4-BE49-F238E27FC236}">
                  <a16:creationId xmlns:a16="http://schemas.microsoft.com/office/drawing/2014/main" id="{898518A9-F0FD-81F1-7A22-8614B1F31974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19" name="Textfeld 2418">
              <a:extLst>
                <a:ext uri="{FF2B5EF4-FFF2-40B4-BE49-F238E27FC236}">
                  <a16:creationId xmlns:a16="http://schemas.microsoft.com/office/drawing/2014/main" id="{91546256-0155-49C2-289A-5949217CE088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20" name="Gruppieren 2419">
            <a:extLst>
              <a:ext uri="{FF2B5EF4-FFF2-40B4-BE49-F238E27FC236}">
                <a16:creationId xmlns:a16="http://schemas.microsoft.com/office/drawing/2014/main" id="{B71B42B6-85E6-FE64-A0B8-B6AE954421BC}"/>
              </a:ext>
            </a:extLst>
          </p:cNvPr>
          <p:cNvGrpSpPr/>
          <p:nvPr/>
        </p:nvGrpSpPr>
        <p:grpSpPr>
          <a:xfrm>
            <a:off x="5188159" y="2561619"/>
            <a:ext cx="2160002" cy="360000"/>
            <a:chOff x="364422" y="2465906"/>
            <a:chExt cx="2160002" cy="360000"/>
          </a:xfrm>
        </p:grpSpPr>
        <p:sp>
          <p:nvSpPr>
            <p:cNvPr id="2421" name="Rechteck: abgerundete Ecken 2420">
              <a:extLst>
                <a:ext uri="{FF2B5EF4-FFF2-40B4-BE49-F238E27FC236}">
                  <a16:creationId xmlns:a16="http://schemas.microsoft.com/office/drawing/2014/main" id="{38B8137D-5CC3-9003-3394-540B92C0C191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22" name="Gerader Verbinder 2421">
              <a:extLst>
                <a:ext uri="{FF2B5EF4-FFF2-40B4-BE49-F238E27FC236}">
                  <a16:creationId xmlns:a16="http://schemas.microsoft.com/office/drawing/2014/main" id="{AB3C2D05-558F-7524-D5DB-E2B3B62D77C4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23" name="Textfeld 2422">
              <a:extLst>
                <a:ext uri="{FF2B5EF4-FFF2-40B4-BE49-F238E27FC236}">
                  <a16:creationId xmlns:a16="http://schemas.microsoft.com/office/drawing/2014/main" id="{74B5833A-411A-F811-FD8A-D01740AF0A51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24" name="Gruppieren 2423">
            <a:extLst>
              <a:ext uri="{FF2B5EF4-FFF2-40B4-BE49-F238E27FC236}">
                <a16:creationId xmlns:a16="http://schemas.microsoft.com/office/drawing/2014/main" id="{FC87CFA3-037B-BED1-3E77-16104C6987A5}"/>
              </a:ext>
            </a:extLst>
          </p:cNvPr>
          <p:cNvGrpSpPr/>
          <p:nvPr/>
        </p:nvGrpSpPr>
        <p:grpSpPr>
          <a:xfrm>
            <a:off x="7732959" y="3086964"/>
            <a:ext cx="2160002" cy="360000"/>
            <a:chOff x="364422" y="2465906"/>
            <a:chExt cx="2160002" cy="360000"/>
          </a:xfrm>
        </p:grpSpPr>
        <p:sp>
          <p:nvSpPr>
            <p:cNvPr id="2425" name="Rechteck: abgerundete Ecken 2424">
              <a:extLst>
                <a:ext uri="{FF2B5EF4-FFF2-40B4-BE49-F238E27FC236}">
                  <a16:creationId xmlns:a16="http://schemas.microsoft.com/office/drawing/2014/main" id="{01D51FBD-C04A-D9FC-9E5D-9B9D43309E22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26" name="Gerader Verbinder 2425">
              <a:extLst>
                <a:ext uri="{FF2B5EF4-FFF2-40B4-BE49-F238E27FC236}">
                  <a16:creationId xmlns:a16="http://schemas.microsoft.com/office/drawing/2014/main" id="{18DF53EB-AEB7-30B1-0B29-171B947692D2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27" name="Textfeld 2426">
              <a:extLst>
                <a:ext uri="{FF2B5EF4-FFF2-40B4-BE49-F238E27FC236}">
                  <a16:creationId xmlns:a16="http://schemas.microsoft.com/office/drawing/2014/main" id="{00D53DD5-1365-D891-E597-F2623D261DF1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28" name="Gruppieren 2427">
            <a:extLst>
              <a:ext uri="{FF2B5EF4-FFF2-40B4-BE49-F238E27FC236}">
                <a16:creationId xmlns:a16="http://schemas.microsoft.com/office/drawing/2014/main" id="{9EFD0CF5-55A2-F317-CD29-9EB2ED932CB1}"/>
              </a:ext>
            </a:extLst>
          </p:cNvPr>
          <p:cNvGrpSpPr/>
          <p:nvPr/>
        </p:nvGrpSpPr>
        <p:grpSpPr>
          <a:xfrm>
            <a:off x="7732959" y="2570715"/>
            <a:ext cx="2160002" cy="360000"/>
            <a:chOff x="364422" y="2465906"/>
            <a:chExt cx="2160002" cy="360000"/>
          </a:xfrm>
        </p:grpSpPr>
        <p:sp>
          <p:nvSpPr>
            <p:cNvPr id="2429" name="Rechteck: abgerundete Ecken 2428">
              <a:extLst>
                <a:ext uri="{FF2B5EF4-FFF2-40B4-BE49-F238E27FC236}">
                  <a16:creationId xmlns:a16="http://schemas.microsoft.com/office/drawing/2014/main" id="{14424112-9FEB-4C3F-62D6-A7E63AA180F8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30" name="Gerader Verbinder 2429">
              <a:extLst>
                <a:ext uri="{FF2B5EF4-FFF2-40B4-BE49-F238E27FC236}">
                  <a16:creationId xmlns:a16="http://schemas.microsoft.com/office/drawing/2014/main" id="{39BF041C-53A9-00BD-EAF4-F1874517975E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31" name="Textfeld 2430">
              <a:extLst>
                <a:ext uri="{FF2B5EF4-FFF2-40B4-BE49-F238E27FC236}">
                  <a16:creationId xmlns:a16="http://schemas.microsoft.com/office/drawing/2014/main" id="{1A1E2FEC-2440-C498-51A0-E3E820B819F9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32" name="Gruppieren 2431">
            <a:extLst>
              <a:ext uri="{FF2B5EF4-FFF2-40B4-BE49-F238E27FC236}">
                <a16:creationId xmlns:a16="http://schemas.microsoft.com/office/drawing/2014/main" id="{F421DF1B-12B8-3D13-82DF-9629CFBDC717}"/>
              </a:ext>
            </a:extLst>
          </p:cNvPr>
          <p:cNvGrpSpPr/>
          <p:nvPr/>
        </p:nvGrpSpPr>
        <p:grpSpPr>
          <a:xfrm>
            <a:off x="10162746" y="3096060"/>
            <a:ext cx="2160002" cy="360000"/>
            <a:chOff x="364422" y="2465906"/>
            <a:chExt cx="2160002" cy="360000"/>
          </a:xfrm>
        </p:grpSpPr>
        <p:sp>
          <p:nvSpPr>
            <p:cNvPr id="2433" name="Rechteck: abgerundete Ecken 2432">
              <a:extLst>
                <a:ext uri="{FF2B5EF4-FFF2-40B4-BE49-F238E27FC236}">
                  <a16:creationId xmlns:a16="http://schemas.microsoft.com/office/drawing/2014/main" id="{0D0C2DA2-93BC-8627-2C70-DC1D46D1A648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34" name="Gerader Verbinder 2433">
              <a:extLst>
                <a:ext uri="{FF2B5EF4-FFF2-40B4-BE49-F238E27FC236}">
                  <a16:creationId xmlns:a16="http://schemas.microsoft.com/office/drawing/2014/main" id="{D16720B7-EC49-9679-4102-0FBD902277D3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35" name="Textfeld 2434">
              <a:extLst>
                <a:ext uri="{FF2B5EF4-FFF2-40B4-BE49-F238E27FC236}">
                  <a16:creationId xmlns:a16="http://schemas.microsoft.com/office/drawing/2014/main" id="{531A392B-6970-F776-DCF2-9806DAF08282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36" name="Gruppieren 2435">
            <a:extLst>
              <a:ext uri="{FF2B5EF4-FFF2-40B4-BE49-F238E27FC236}">
                <a16:creationId xmlns:a16="http://schemas.microsoft.com/office/drawing/2014/main" id="{2A655D1A-C9AC-10FD-F117-BD4C8E8C6919}"/>
              </a:ext>
            </a:extLst>
          </p:cNvPr>
          <p:cNvGrpSpPr/>
          <p:nvPr/>
        </p:nvGrpSpPr>
        <p:grpSpPr>
          <a:xfrm>
            <a:off x="10162746" y="2579811"/>
            <a:ext cx="2160002" cy="360000"/>
            <a:chOff x="364422" y="2465906"/>
            <a:chExt cx="2160002" cy="360000"/>
          </a:xfrm>
        </p:grpSpPr>
        <p:sp>
          <p:nvSpPr>
            <p:cNvPr id="2437" name="Rechteck: abgerundete Ecken 2436">
              <a:extLst>
                <a:ext uri="{FF2B5EF4-FFF2-40B4-BE49-F238E27FC236}">
                  <a16:creationId xmlns:a16="http://schemas.microsoft.com/office/drawing/2014/main" id="{9404ADB9-97C5-43F6-452E-E01361991E13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38" name="Gerader Verbinder 2437">
              <a:extLst>
                <a:ext uri="{FF2B5EF4-FFF2-40B4-BE49-F238E27FC236}">
                  <a16:creationId xmlns:a16="http://schemas.microsoft.com/office/drawing/2014/main" id="{4B0F19B5-3DA4-FEA1-6EB1-DA1A09F98105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39" name="Textfeld 2438">
              <a:extLst>
                <a:ext uri="{FF2B5EF4-FFF2-40B4-BE49-F238E27FC236}">
                  <a16:creationId xmlns:a16="http://schemas.microsoft.com/office/drawing/2014/main" id="{1F144DA8-13D4-59B3-D5BB-EF97B9113E6E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40" name="Gruppieren 2439">
            <a:extLst>
              <a:ext uri="{FF2B5EF4-FFF2-40B4-BE49-F238E27FC236}">
                <a16:creationId xmlns:a16="http://schemas.microsoft.com/office/drawing/2014/main" id="{EC292802-A6D1-3D2D-29FB-75A05F0E29D2}"/>
              </a:ext>
            </a:extLst>
          </p:cNvPr>
          <p:cNvGrpSpPr/>
          <p:nvPr/>
        </p:nvGrpSpPr>
        <p:grpSpPr>
          <a:xfrm>
            <a:off x="12579066" y="3077868"/>
            <a:ext cx="2160002" cy="360000"/>
            <a:chOff x="364422" y="2465906"/>
            <a:chExt cx="2160002" cy="360000"/>
          </a:xfrm>
        </p:grpSpPr>
        <p:sp>
          <p:nvSpPr>
            <p:cNvPr id="2441" name="Rechteck: abgerundete Ecken 2440">
              <a:extLst>
                <a:ext uri="{FF2B5EF4-FFF2-40B4-BE49-F238E27FC236}">
                  <a16:creationId xmlns:a16="http://schemas.microsoft.com/office/drawing/2014/main" id="{BAA16FB7-DFCC-4456-AF6D-7C6923D1FBF5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42" name="Gerader Verbinder 2441">
              <a:extLst>
                <a:ext uri="{FF2B5EF4-FFF2-40B4-BE49-F238E27FC236}">
                  <a16:creationId xmlns:a16="http://schemas.microsoft.com/office/drawing/2014/main" id="{A607E698-7922-BA1D-00CD-9DC430C17B34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43" name="Textfeld 2442">
              <a:extLst>
                <a:ext uri="{FF2B5EF4-FFF2-40B4-BE49-F238E27FC236}">
                  <a16:creationId xmlns:a16="http://schemas.microsoft.com/office/drawing/2014/main" id="{C902CF6C-3E2C-47F9-9E95-6F0FC1F710EB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444" name="Gruppieren 2443">
            <a:extLst>
              <a:ext uri="{FF2B5EF4-FFF2-40B4-BE49-F238E27FC236}">
                <a16:creationId xmlns:a16="http://schemas.microsoft.com/office/drawing/2014/main" id="{9BC390E6-1106-8D64-6937-61A46493D7F7}"/>
              </a:ext>
            </a:extLst>
          </p:cNvPr>
          <p:cNvGrpSpPr/>
          <p:nvPr/>
        </p:nvGrpSpPr>
        <p:grpSpPr>
          <a:xfrm>
            <a:off x="12579066" y="2561619"/>
            <a:ext cx="2160002" cy="360000"/>
            <a:chOff x="364422" y="2465906"/>
            <a:chExt cx="2160002" cy="360000"/>
          </a:xfrm>
        </p:grpSpPr>
        <p:sp>
          <p:nvSpPr>
            <p:cNvPr id="2445" name="Rechteck: abgerundete Ecken 2444">
              <a:extLst>
                <a:ext uri="{FF2B5EF4-FFF2-40B4-BE49-F238E27FC236}">
                  <a16:creationId xmlns:a16="http://schemas.microsoft.com/office/drawing/2014/main" id="{06A81BAC-0687-6D60-FC58-A45EF1889B81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46" name="Gerader Verbinder 2445">
              <a:extLst>
                <a:ext uri="{FF2B5EF4-FFF2-40B4-BE49-F238E27FC236}">
                  <a16:creationId xmlns:a16="http://schemas.microsoft.com/office/drawing/2014/main" id="{6B03BB10-BBD1-9EC7-8DB7-1EFCF7448A54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47" name="Textfeld 2446">
              <a:extLst>
                <a:ext uri="{FF2B5EF4-FFF2-40B4-BE49-F238E27FC236}">
                  <a16:creationId xmlns:a16="http://schemas.microsoft.com/office/drawing/2014/main" id="{0510B23D-67CB-6D73-DB99-F8D28EA7C2F9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sp>
        <p:nvSpPr>
          <p:cNvPr id="2448" name="Flussdiagramm: Vorbereitung 2447">
            <a:extLst>
              <a:ext uri="{FF2B5EF4-FFF2-40B4-BE49-F238E27FC236}">
                <a16:creationId xmlns:a16="http://schemas.microsoft.com/office/drawing/2014/main" id="{E46C9EB8-D965-8AD1-B9E1-9FC66D70E7AE}"/>
              </a:ext>
            </a:extLst>
          </p:cNvPr>
          <p:cNvSpPr/>
          <p:nvPr/>
        </p:nvSpPr>
        <p:spPr>
          <a:xfrm>
            <a:off x="361620" y="3576042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9" name="Flussdiagramm: Vorbereitung 2448">
            <a:extLst>
              <a:ext uri="{FF2B5EF4-FFF2-40B4-BE49-F238E27FC236}">
                <a16:creationId xmlns:a16="http://schemas.microsoft.com/office/drawing/2014/main" id="{1E7CE580-9CB8-5380-8675-F8CE55971D77}"/>
              </a:ext>
            </a:extLst>
          </p:cNvPr>
          <p:cNvSpPr/>
          <p:nvPr/>
        </p:nvSpPr>
        <p:spPr>
          <a:xfrm>
            <a:off x="2791926" y="3567064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0" name="Flussdiagramm: Vorbereitung 2449">
            <a:extLst>
              <a:ext uri="{FF2B5EF4-FFF2-40B4-BE49-F238E27FC236}">
                <a16:creationId xmlns:a16="http://schemas.microsoft.com/office/drawing/2014/main" id="{63826902-795C-BF12-5F98-EABBEDD3788F}"/>
              </a:ext>
            </a:extLst>
          </p:cNvPr>
          <p:cNvSpPr/>
          <p:nvPr/>
        </p:nvSpPr>
        <p:spPr>
          <a:xfrm>
            <a:off x="5188158" y="3571310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1" name="Flussdiagramm: Vorbereitung 2450">
            <a:extLst>
              <a:ext uri="{FF2B5EF4-FFF2-40B4-BE49-F238E27FC236}">
                <a16:creationId xmlns:a16="http://schemas.microsoft.com/office/drawing/2014/main" id="{AEF6E937-5C96-8FB6-17F8-281A22733ED3}"/>
              </a:ext>
            </a:extLst>
          </p:cNvPr>
          <p:cNvSpPr/>
          <p:nvPr/>
        </p:nvSpPr>
        <p:spPr>
          <a:xfrm>
            <a:off x="7732958" y="3576245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2" name="Flussdiagramm: Vorbereitung 2451">
            <a:extLst>
              <a:ext uri="{FF2B5EF4-FFF2-40B4-BE49-F238E27FC236}">
                <a16:creationId xmlns:a16="http://schemas.microsoft.com/office/drawing/2014/main" id="{1724B15F-1A9C-A016-2BC9-ECE4CF971283}"/>
              </a:ext>
            </a:extLst>
          </p:cNvPr>
          <p:cNvSpPr/>
          <p:nvPr/>
        </p:nvSpPr>
        <p:spPr>
          <a:xfrm>
            <a:off x="10164731" y="3576042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3" name="Flussdiagramm: Vorbereitung 2452">
            <a:extLst>
              <a:ext uri="{FF2B5EF4-FFF2-40B4-BE49-F238E27FC236}">
                <a16:creationId xmlns:a16="http://schemas.microsoft.com/office/drawing/2014/main" id="{04FCA64D-BE80-C02B-3A90-A7AE0FEB7417}"/>
              </a:ext>
            </a:extLst>
          </p:cNvPr>
          <p:cNvSpPr/>
          <p:nvPr/>
        </p:nvSpPr>
        <p:spPr>
          <a:xfrm>
            <a:off x="12577199" y="3571310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4" name="Flussdiagramm: Vorbereitung 2463">
            <a:extLst>
              <a:ext uri="{FF2B5EF4-FFF2-40B4-BE49-F238E27FC236}">
                <a16:creationId xmlns:a16="http://schemas.microsoft.com/office/drawing/2014/main" id="{E143446F-BD95-353C-9E80-2F58EB325AF4}"/>
              </a:ext>
            </a:extLst>
          </p:cNvPr>
          <p:cNvSpPr/>
          <p:nvPr/>
        </p:nvSpPr>
        <p:spPr>
          <a:xfrm>
            <a:off x="2786902" y="1077473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5" name="Flussdiagramm: Vorbereitung 2464">
            <a:extLst>
              <a:ext uri="{FF2B5EF4-FFF2-40B4-BE49-F238E27FC236}">
                <a16:creationId xmlns:a16="http://schemas.microsoft.com/office/drawing/2014/main" id="{DF1EC36B-C188-314B-FAE5-82B017C23F53}"/>
              </a:ext>
            </a:extLst>
          </p:cNvPr>
          <p:cNvSpPr/>
          <p:nvPr/>
        </p:nvSpPr>
        <p:spPr>
          <a:xfrm>
            <a:off x="361622" y="9089906"/>
            <a:ext cx="2075607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466" name="Gruppieren 2465">
            <a:extLst>
              <a:ext uri="{FF2B5EF4-FFF2-40B4-BE49-F238E27FC236}">
                <a16:creationId xmlns:a16="http://schemas.microsoft.com/office/drawing/2014/main" id="{A16A5F4E-F5A8-B374-43B8-BB62C63ED2C0}"/>
              </a:ext>
            </a:extLst>
          </p:cNvPr>
          <p:cNvGrpSpPr/>
          <p:nvPr/>
        </p:nvGrpSpPr>
        <p:grpSpPr>
          <a:xfrm>
            <a:off x="12592127" y="621290"/>
            <a:ext cx="2160002" cy="360000"/>
            <a:chOff x="364422" y="2465906"/>
            <a:chExt cx="2160002" cy="360000"/>
          </a:xfrm>
        </p:grpSpPr>
        <p:sp>
          <p:nvSpPr>
            <p:cNvPr id="2467" name="Rechteck: abgerundete Ecken 2466">
              <a:extLst>
                <a:ext uri="{FF2B5EF4-FFF2-40B4-BE49-F238E27FC236}">
                  <a16:creationId xmlns:a16="http://schemas.microsoft.com/office/drawing/2014/main" id="{813E450B-869A-E448-22B1-17F42B8FB30A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68" name="Gerader Verbinder 2467">
              <a:extLst>
                <a:ext uri="{FF2B5EF4-FFF2-40B4-BE49-F238E27FC236}">
                  <a16:creationId xmlns:a16="http://schemas.microsoft.com/office/drawing/2014/main" id="{A6E10BDE-E0C0-CB92-AB65-5F887BDA4554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69" name="Textfeld 2468">
              <a:extLst>
                <a:ext uri="{FF2B5EF4-FFF2-40B4-BE49-F238E27FC236}">
                  <a16:creationId xmlns:a16="http://schemas.microsoft.com/office/drawing/2014/main" id="{068C2E5C-A4E9-F4C7-95F5-249D70E4CB03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sp>
        <p:nvSpPr>
          <p:cNvPr id="2470" name="Flussdiagramm: Vorbereitung 2469">
            <a:extLst>
              <a:ext uri="{FF2B5EF4-FFF2-40B4-BE49-F238E27FC236}">
                <a16:creationId xmlns:a16="http://schemas.microsoft.com/office/drawing/2014/main" id="{5E430487-7C63-58A8-58AD-B8B6261ADD0D}"/>
              </a:ext>
            </a:extLst>
          </p:cNvPr>
          <p:cNvSpPr/>
          <p:nvPr/>
        </p:nvSpPr>
        <p:spPr>
          <a:xfrm>
            <a:off x="10258295" y="630427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1" name="Flussdiagramm: Vorbereitung 2470">
            <a:extLst>
              <a:ext uri="{FF2B5EF4-FFF2-40B4-BE49-F238E27FC236}">
                <a16:creationId xmlns:a16="http://schemas.microsoft.com/office/drawing/2014/main" id="{2729BE5F-91A6-0F53-BA7B-705453B500C7}"/>
              </a:ext>
            </a:extLst>
          </p:cNvPr>
          <p:cNvSpPr/>
          <p:nvPr/>
        </p:nvSpPr>
        <p:spPr>
          <a:xfrm>
            <a:off x="10258295" y="1112304"/>
            <a:ext cx="2160000" cy="360003"/>
          </a:xfrm>
          <a:prstGeom prst="flowChartPrepa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472" name="Gruppieren 2471">
            <a:extLst>
              <a:ext uri="{FF2B5EF4-FFF2-40B4-BE49-F238E27FC236}">
                <a16:creationId xmlns:a16="http://schemas.microsoft.com/office/drawing/2014/main" id="{CDAD2BC7-C183-7710-706D-DBEEB83A5530}"/>
              </a:ext>
            </a:extLst>
          </p:cNvPr>
          <p:cNvGrpSpPr/>
          <p:nvPr/>
        </p:nvGrpSpPr>
        <p:grpSpPr>
          <a:xfrm>
            <a:off x="12597727" y="1106472"/>
            <a:ext cx="2160002" cy="360000"/>
            <a:chOff x="364422" y="2465906"/>
            <a:chExt cx="2160002" cy="360000"/>
          </a:xfrm>
        </p:grpSpPr>
        <p:sp>
          <p:nvSpPr>
            <p:cNvPr id="2473" name="Rechteck: abgerundete Ecken 2472">
              <a:extLst>
                <a:ext uri="{FF2B5EF4-FFF2-40B4-BE49-F238E27FC236}">
                  <a16:creationId xmlns:a16="http://schemas.microsoft.com/office/drawing/2014/main" id="{9D84C614-C413-006B-0643-649D65EABABB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474" name="Gerader Verbinder 2473">
              <a:extLst>
                <a:ext uri="{FF2B5EF4-FFF2-40B4-BE49-F238E27FC236}">
                  <a16:creationId xmlns:a16="http://schemas.microsoft.com/office/drawing/2014/main" id="{1639737B-3CBA-B277-AE0A-745BFDF6D23B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75" name="Textfeld 2474">
              <a:extLst>
                <a:ext uri="{FF2B5EF4-FFF2-40B4-BE49-F238E27FC236}">
                  <a16:creationId xmlns:a16="http://schemas.microsoft.com/office/drawing/2014/main" id="{F21148E3-A01B-9110-182B-8109CB8A2895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cxnSp>
        <p:nvCxnSpPr>
          <p:cNvPr id="2479" name="Verbinder: gewinkelt 2478">
            <a:extLst>
              <a:ext uri="{FF2B5EF4-FFF2-40B4-BE49-F238E27FC236}">
                <a16:creationId xmlns:a16="http://schemas.microsoft.com/office/drawing/2014/main" id="{DCD5B01D-F567-9BEF-B774-AFDE0D948255}"/>
              </a:ext>
            </a:extLst>
          </p:cNvPr>
          <p:cNvCxnSpPr>
            <a:cxnSpLocks/>
            <a:stCxn id="2464" idx="2"/>
            <a:endCxn id="2455" idx="0"/>
          </p:cNvCxnSpPr>
          <p:nvPr/>
        </p:nvCxnSpPr>
        <p:spPr>
          <a:xfrm rot="5400000">
            <a:off x="2450850" y="428248"/>
            <a:ext cx="406824" cy="2425280"/>
          </a:xfrm>
          <a:prstGeom prst="bentConnector3">
            <a:avLst>
              <a:gd name="adj1" fmla="val 4387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83" name="Verbinder: gewinkelt 2482">
            <a:extLst>
              <a:ext uri="{FF2B5EF4-FFF2-40B4-BE49-F238E27FC236}">
                <a16:creationId xmlns:a16="http://schemas.microsoft.com/office/drawing/2014/main" id="{0CA56B47-9F7D-76F8-0D5A-AA96DE03A19B}"/>
              </a:ext>
            </a:extLst>
          </p:cNvPr>
          <p:cNvCxnSpPr>
            <a:cxnSpLocks/>
            <a:stCxn id="2464" idx="2"/>
          </p:cNvCxnSpPr>
          <p:nvPr/>
        </p:nvCxnSpPr>
        <p:spPr>
          <a:xfrm rot="16200000" flipH="1">
            <a:off x="4864119" y="440259"/>
            <a:ext cx="406825" cy="2401258"/>
          </a:xfrm>
          <a:prstGeom prst="bentConnector3">
            <a:avLst>
              <a:gd name="adj1" fmla="val 46204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85" name="Verbinder: gewinkelt 2484">
            <a:extLst>
              <a:ext uri="{FF2B5EF4-FFF2-40B4-BE49-F238E27FC236}">
                <a16:creationId xmlns:a16="http://schemas.microsoft.com/office/drawing/2014/main" id="{B35F4871-E98B-E20F-EB00-9672DE7E13C0}"/>
              </a:ext>
            </a:extLst>
          </p:cNvPr>
          <p:cNvCxnSpPr>
            <a:cxnSpLocks/>
            <a:stCxn id="2464" idx="2"/>
          </p:cNvCxnSpPr>
          <p:nvPr/>
        </p:nvCxnSpPr>
        <p:spPr>
          <a:xfrm rot="16200000" flipH="1">
            <a:off x="6125598" y="-821220"/>
            <a:ext cx="425580" cy="4942972"/>
          </a:xfrm>
          <a:prstGeom prst="bentConnector3">
            <a:avLst>
              <a:gd name="adj1" fmla="val 43861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87" name="Verbinder: gewinkelt 2486">
            <a:extLst>
              <a:ext uri="{FF2B5EF4-FFF2-40B4-BE49-F238E27FC236}">
                <a16:creationId xmlns:a16="http://schemas.microsoft.com/office/drawing/2014/main" id="{F9A4A585-B8BB-9DAA-BD02-FFFF94D29BD2}"/>
              </a:ext>
            </a:extLst>
          </p:cNvPr>
          <p:cNvCxnSpPr>
            <a:cxnSpLocks/>
            <a:stCxn id="2464" idx="2"/>
            <a:endCxn id="2227" idx="0"/>
          </p:cNvCxnSpPr>
          <p:nvPr/>
        </p:nvCxnSpPr>
        <p:spPr>
          <a:xfrm rot="16200000" flipH="1">
            <a:off x="7356263" y="-2051886"/>
            <a:ext cx="406824" cy="7385547"/>
          </a:xfrm>
          <a:prstGeom prst="bentConnector3">
            <a:avLst>
              <a:gd name="adj1" fmla="val 4591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89" name="Verbinder: gewinkelt 2488">
            <a:extLst>
              <a:ext uri="{FF2B5EF4-FFF2-40B4-BE49-F238E27FC236}">
                <a16:creationId xmlns:a16="http://schemas.microsoft.com/office/drawing/2014/main" id="{34551293-7274-C813-EA39-3F5CA5668813}"/>
              </a:ext>
            </a:extLst>
          </p:cNvPr>
          <p:cNvCxnSpPr>
            <a:cxnSpLocks/>
            <a:stCxn id="2464" idx="2"/>
          </p:cNvCxnSpPr>
          <p:nvPr/>
        </p:nvCxnSpPr>
        <p:spPr>
          <a:xfrm rot="16200000" flipH="1">
            <a:off x="8559969" y="-3255592"/>
            <a:ext cx="406824" cy="9792959"/>
          </a:xfrm>
          <a:prstGeom prst="bentConnector3">
            <a:avLst>
              <a:gd name="adj1" fmla="val 4518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91" name="Gerader Verbinder 2490">
            <a:extLst>
              <a:ext uri="{FF2B5EF4-FFF2-40B4-BE49-F238E27FC236}">
                <a16:creationId xmlns:a16="http://schemas.microsoft.com/office/drawing/2014/main" id="{FE507EC7-2562-1EA4-4D7F-9CEF7519B68D}"/>
              </a:ext>
            </a:extLst>
          </p:cNvPr>
          <p:cNvCxnSpPr>
            <a:cxnSpLocks/>
            <a:stCxn id="2455" idx="2"/>
            <a:endCxn id="2405" idx="0"/>
          </p:cNvCxnSpPr>
          <p:nvPr/>
        </p:nvCxnSpPr>
        <p:spPr>
          <a:xfrm>
            <a:off x="1441622" y="2348300"/>
            <a:ext cx="1" cy="2133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93" name="Gerader Verbinder 2492">
            <a:extLst>
              <a:ext uri="{FF2B5EF4-FFF2-40B4-BE49-F238E27FC236}">
                <a16:creationId xmlns:a16="http://schemas.microsoft.com/office/drawing/2014/main" id="{3B77C3F4-E5FF-B0E8-5759-520725205B55}"/>
              </a:ext>
            </a:extLst>
          </p:cNvPr>
          <p:cNvCxnSpPr>
            <a:stCxn id="2405" idx="2"/>
            <a:endCxn id="2391" idx="0"/>
          </p:cNvCxnSpPr>
          <p:nvPr/>
        </p:nvCxnSpPr>
        <p:spPr>
          <a:xfrm>
            <a:off x="1441623" y="2912523"/>
            <a:ext cx="0" cy="1653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95" name="Gerader Verbinder 2494">
            <a:extLst>
              <a:ext uri="{FF2B5EF4-FFF2-40B4-BE49-F238E27FC236}">
                <a16:creationId xmlns:a16="http://schemas.microsoft.com/office/drawing/2014/main" id="{2DF3133C-D36C-975A-DE71-31BD502D9738}"/>
              </a:ext>
            </a:extLst>
          </p:cNvPr>
          <p:cNvCxnSpPr>
            <a:stCxn id="2391" idx="2"/>
            <a:endCxn id="2448" idx="0"/>
          </p:cNvCxnSpPr>
          <p:nvPr/>
        </p:nvCxnSpPr>
        <p:spPr>
          <a:xfrm flipH="1">
            <a:off x="1441620" y="3428772"/>
            <a:ext cx="3" cy="1472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47" name="Gerader Verbinder 2546">
            <a:extLst>
              <a:ext uri="{FF2B5EF4-FFF2-40B4-BE49-F238E27FC236}">
                <a16:creationId xmlns:a16="http://schemas.microsoft.com/office/drawing/2014/main" id="{C46D0B8A-DD9A-90FA-72BA-6C67FDD79A6B}"/>
              </a:ext>
            </a:extLst>
          </p:cNvPr>
          <p:cNvCxnSpPr>
            <a:stCxn id="2448" idx="2"/>
            <a:endCxn id="1337" idx="0"/>
          </p:cNvCxnSpPr>
          <p:nvPr/>
        </p:nvCxnSpPr>
        <p:spPr>
          <a:xfrm>
            <a:off x="1441620" y="3936045"/>
            <a:ext cx="3" cy="1563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49" name="Gerader Verbinder 2548">
            <a:extLst>
              <a:ext uri="{FF2B5EF4-FFF2-40B4-BE49-F238E27FC236}">
                <a16:creationId xmlns:a16="http://schemas.microsoft.com/office/drawing/2014/main" id="{25C419F5-7575-079B-3E4A-2928ED62EA57}"/>
              </a:ext>
            </a:extLst>
          </p:cNvPr>
          <p:cNvCxnSpPr>
            <a:stCxn id="1337" idx="2"/>
            <a:endCxn id="1904" idx="0"/>
          </p:cNvCxnSpPr>
          <p:nvPr/>
        </p:nvCxnSpPr>
        <p:spPr>
          <a:xfrm>
            <a:off x="1441623" y="4443316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51" name="Gerader Verbinder 2550">
            <a:extLst>
              <a:ext uri="{FF2B5EF4-FFF2-40B4-BE49-F238E27FC236}">
                <a16:creationId xmlns:a16="http://schemas.microsoft.com/office/drawing/2014/main" id="{79E92943-49CC-ED32-59C6-A25B5DA11ED3}"/>
              </a:ext>
            </a:extLst>
          </p:cNvPr>
          <p:cNvCxnSpPr>
            <a:cxnSpLocks/>
            <a:stCxn id="1904" idx="2"/>
            <a:endCxn id="1941" idx="0"/>
          </p:cNvCxnSpPr>
          <p:nvPr/>
        </p:nvCxnSpPr>
        <p:spPr>
          <a:xfrm>
            <a:off x="1441623" y="4901498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53" name="Gerader Verbinder 2552">
            <a:extLst>
              <a:ext uri="{FF2B5EF4-FFF2-40B4-BE49-F238E27FC236}">
                <a16:creationId xmlns:a16="http://schemas.microsoft.com/office/drawing/2014/main" id="{3C499E9A-0829-0E10-5763-56FC9D3E9D53}"/>
              </a:ext>
            </a:extLst>
          </p:cNvPr>
          <p:cNvCxnSpPr>
            <a:cxnSpLocks/>
            <a:stCxn id="1941" idx="2"/>
            <a:endCxn id="1978" idx="0"/>
          </p:cNvCxnSpPr>
          <p:nvPr/>
        </p:nvCxnSpPr>
        <p:spPr>
          <a:xfrm>
            <a:off x="1441623" y="5359680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55" name="Gerader Verbinder 2554">
            <a:extLst>
              <a:ext uri="{FF2B5EF4-FFF2-40B4-BE49-F238E27FC236}">
                <a16:creationId xmlns:a16="http://schemas.microsoft.com/office/drawing/2014/main" id="{5E67CF76-C721-CD9D-E587-421B507EFE44}"/>
              </a:ext>
            </a:extLst>
          </p:cNvPr>
          <p:cNvCxnSpPr>
            <a:stCxn id="1978" idx="2"/>
            <a:endCxn id="2015" idx="0"/>
          </p:cNvCxnSpPr>
          <p:nvPr/>
        </p:nvCxnSpPr>
        <p:spPr>
          <a:xfrm>
            <a:off x="1441623" y="5817862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57" name="Gerader Verbinder 2556">
            <a:extLst>
              <a:ext uri="{FF2B5EF4-FFF2-40B4-BE49-F238E27FC236}">
                <a16:creationId xmlns:a16="http://schemas.microsoft.com/office/drawing/2014/main" id="{DAADC118-65C4-D99B-8064-D3D9754F7FDA}"/>
              </a:ext>
            </a:extLst>
          </p:cNvPr>
          <p:cNvCxnSpPr>
            <a:cxnSpLocks/>
            <a:stCxn id="2015" idx="2"/>
            <a:endCxn id="2052" idx="0"/>
          </p:cNvCxnSpPr>
          <p:nvPr/>
        </p:nvCxnSpPr>
        <p:spPr>
          <a:xfrm>
            <a:off x="1441623" y="6276044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60" name="Gerader Verbinder 2559">
            <a:extLst>
              <a:ext uri="{FF2B5EF4-FFF2-40B4-BE49-F238E27FC236}">
                <a16:creationId xmlns:a16="http://schemas.microsoft.com/office/drawing/2014/main" id="{9E949B74-CC62-E9EC-368F-23EA657247C0}"/>
              </a:ext>
            </a:extLst>
          </p:cNvPr>
          <p:cNvCxnSpPr>
            <a:stCxn id="2052" idx="2"/>
            <a:endCxn id="2089" idx="0"/>
          </p:cNvCxnSpPr>
          <p:nvPr/>
        </p:nvCxnSpPr>
        <p:spPr>
          <a:xfrm>
            <a:off x="1441623" y="6734226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62" name="Gerader Verbinder 2561">
            <a:extLst>
              <a:ext uri="{FF2B5EF4-FFF2-40B4-BE49-F238E27FC236}">
                <a16:creationId xmlns:a16="http://schemas.microsoft.com/office/drawing/2014/main" id="{A1539FD3-C4CA-9A6F-B8A0-A76E60BF4EB3}"/>
              </a:ext>
            </a:extLst>
          </p:cNvPr>
          <p:cNvCxnSpPr>
            <a:stCxn id="2089" idx="2"/>
            <a:endCxn id="2126" idx="0"/>
          </p:cNvCxnSpPr>
          <p:nvPr/>
        </p:nvCxnSpPr>
        <p:spPr>
          <a:xfrm>
            <a:off x="1441623" y="7192408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64" name="Gerader Verbinder 2563">
            <a:extLst>
              <a:ext uri="{FF2B5EF4-FFF2-40B4-BE49-F238E27FC236}">
                <a16:creationId xmlns:a16="http://schemas.microsoft.com/office/drawing/2014/main" id="{1B2EA6BF-965F-F2B9-F5F1-906B8EE1DE43}"/>
              </a:ext>
            </a:extLst>
          </p:cNvPr>
          <p:cNvCxnSpPr>
            <a:stCxn id="2126" idx="2"/>
            <a:endCxn id="2163" idx="0"/>
          </p:cNvCxnSpPr>
          <p:nvPr/>
        </p:nvCxnSpPr>
        <p:spPr>
          <a:xfrm>
            <a:off x="1441623" y="7650590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66" name="Gerader Verbinder 2565">
            <a:extLst>
              <a:ext uri="{FF2B5EF4-FFF2-40B4-BE49-F238E27FC236}">
                <a16:creationId xmlns:a16="http://schemas.microsoft.com/office/drawing/2014/main" id="{27B2D27C-ABFB-9CF3-03F4-C1F9CC176154}"/>
              </a:ext>
            </a:extLst>
          </p:cNvPr>
          <p:cNvCxnSpPr>
            <a:stCxn id="2163" idx="2"/>
            <a:endCxn id="2200" idx="0"/>
          </p:cNvCxnSpPr>
          <p:nvPr/>
        </p:nvCxnSpPr>
        <p:spPr>
          <a:xfrm>
            <a:off x="1441623" y="8108772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68" name="Gerader Verbinder 2567">
            <a:extLst>
              <a:ext uri="{FF2B5EF4-FFF2-40B4-BE49-F238E27FC236}">
                <a16:creationId xmlns:a16="http://schemas.microsoft.com/office/drawing/2014/main" id="{4BF5CDC8-D707-58C7-4898-46127CF84CF0}"/>
              </a:ext>
            </a:extLst>
          </p:cNvPr>
          <p:cNvCxnSpPr>
            <a:cxnSpLocks/>
            <a:endCxn id="2413" idx="0"/>
          </p:cNvCxnSpPr>
          <p:nvPr/>
        </p:nvCxnSpPr>
        <p:spPr>
          <a:xfrm flipH="1">
            <a:off x="3871928" y="2348301"/>
            <a:ext cx="1098" cy="2224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72" name="Gerader Verbinder 2571">
            <a:extLst>
              <a:ext uri="{FF2B5EF4-FFF2-40B4-BE49-F238E27FC236}">
                <a16:creationId xmlns:a16="http://schemas.microsoft.com/office/drawing/2014/main" id="{0901A0FD-FB8C-0AB5-062B-004FBA8C9CA5}"/>
              </a:ext>
            </a:extLst>
          </p:cNvPr>
          <p:cNvCxnSpPr>
            <a:stCxn id="2413" idx="2"/>
            <a:endCxn id="2409" idx="0"/>
          </p:cNvCxnSpPr>
          <p:nvPr/>
        </p:nvCxnSpPr>
        <p:spPr>
          <a:xfrm>
            <a:off x="3871928" y="2921619"/>
            <a:ext cx="0" cy="1653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74" name="Gerader Verbinder 2573">
            <a:extLst>
              <a:ext uri="{FF2B5EF4-FFF2-40B4-BE49-F238E27FC236}">
                <a16:creationId xmlns:a16="http://schemas.microsoft.com/office/drawing/2014/main" id="{DCB8F63C-4C9D-812B-1D6D-7C1E0EDEF529}"/>
              </a:ext>
            </a:extLst>
          </p:cNvPr>
          <p:cNvCxnSpPr>
            <a:stCxn id="2409" idx="2"/>
            <a:endCxn id="2449" idx="0"/>
          </p:cNvCxnSpPr>
          <p:nvPr/>
        </p:nvCxnSpPr>
        <p:spPr>
          <a:xfrm flipH="1">
            <a:off x="3871926" y="3437868"/>
            <a:ext cx="2" cy="1291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75" name="Rechteck: abgerundete Ecken 2574">
            <a:extLst>
              <a:ext uri="{FF2B5EF4-FFF2-40B4-BE49-F238E27FC236}">
                <a16:creationId xmlns:a16="http://schemas.microsoft.com/office/drawing/2014/main" id="{2CB12E7D-22D8-2814-FB27-F0627E451469}"/>
              </a:ext>
            </a:extLst>
          </p:cNvPr>
          <p:cNvSpPr/>
          <p:nvPr/>
        </p:nvSpPr>
        <p:spPr>
          <a:xfrm>
            <a:off x="361779" y="448100"/>
            <a:ext cx="2160002" cy="504000"/>
          </a:xfrm>
          <a:prstGeom prst="roundRect">
            <a:avLst>
              <a:gd name="adj" fmla="val 122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Einsatzleitung</a:t>
            </a:r>
          </a:p>
        </p:txBody>
      </p:sp>
      <p:grpSp>
        <p:nvGrpSpPr>
          <p:cNvPr id="2576" name="Gruppieren 2575">
            <a:extLst>
              <a:ext uri="{FF2B5EF4-FFF2-40B4-BE49-F238E27FC236}">
                <a16:creationId xmlns:a16="http://schemas.microsoft.com/office/drawing/2014/main" id="{C58FC892-0344-B7B5-56D9-72AE34286978}"/>
              </a:ext>
            </a:extLst>
          </p:cNvPr>
          <p:cNvGrpSpPr/>
          <p:nvPr/>
        </p:nvGrpSpPr>
        <p:grpSpPr>
          <a:xfrm>
            <a:off x="361618" y="1069196"/>
            <a:ext cx="2160002" cy="360000"/>
            <a:chOff x="364422" y="2465906"/>
            <a:chExt cx="2160002" cy="360000"/>
          </a:xfrm>
        </p:grpSpPr>
        <p:sp>
          <p:nvSpPr>
            <p:cNvPr id="2577" name="Rechteck: abgerundete Ecken 2576">
              <a:extLst>
                <a:ext uri="{FF2B5EF4-FFF2-40B4-BE49-F238E27FC236}">
                  <a16:creationId xmlns:a16="http://schemas.microsoft.com/office/drawing/2014/main" id="{6A621ECA-B648-4D1E-C1E0-2196C41130BC}"/>
                </a:ext>
              </a:extLst>
            </p:cNvPr>
            <p:cNvSpPr/>
            <p:nvPr/>
          </p:nvSpPr>
          <p:spPr>
            <a:xfrm>
              <a:off x="364422" y="2475002"/>
              <a:ext cx="2160002" cy="350904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578" name="Gerader Verbinder 2577">
              <a:extLst>
                <a:ext uri="{FF2B5EF4-FFF2-40B4-BE49-F238E27FC236}">
                  <a16:creationId xmlns:a16="http://schemas.microsoft.com/office/drawing/2014/main" id="{4C9EBB25-F600-F71E-AAEB-6DBE56577CA0}"/>
                </a:ext>
              </a:extLst>
            </p:cNvPr>
            <p:cNvCxnSpPr/>
            <p:nvPr/>
          </p:nvCxnSpPr>
          <p:spPr>
            <a:xfrm>
              <a:off x="2092422" y="2475002"/>
              <a:ext cx="0" cy="35090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79" name="Textfeld 2578">
              <a:extLst>
                <a:ext uri="{FF2B5EF4-FFF2-40B4-BE49-F238E27FC236}">
                  <a16:creationId xmlns:a16="http://schemas.microsoft.com/office/drawing/2014/main" id="{44C81C5D-81D0-4E87-D1DE-FB18BFB28D03}"/>
                </a:ext>
              </a:extLst>
            </p:cNvPr>
            <p:cNvSpPr txBox="1"/>
            <p:nvPr/>
          </p:nvSpPr>
          <p:spPr>
            <a:xfrm>
              <a:off x="2176815" y="2465906"/>
              <a:ext cx="263214" cy="359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cxnSp>
        <p:nvCxnSpPr>
          <p:cNvPr id="2581" name="Gerader Verbinder 2580">
            <a:extLst>
              <a:ext uri="{FF2B5EF4-FFF2-40B4-BE49-F238E27FC236}">
                <a16:creationId xmlns:a16="http://schemas.microsoft.com/office/drawing/2014/main" id="{27B4540E-A4CF-C6DF-7902-D575ECDF8221}"/>
              </a:ext>
            </a:extLst>
          </p:cNvPr>
          <p:cNvCxnSpPr>
            <a:stCxn id="2575" idx="2"/>
            <a:endCxn id="2577" idx="0"/>
          </p:cNvCxnSpPr>
          <p:nvPr/>
        </p:nvCxnSpPr>
        <p:spPr>
          <a:xfrm flipH="1">
            <a:off x="1441619" y="952100"/>
            <a:ext cx="161" cy="1261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83" name="Gerader Verbinder 2582">
            <a:extLst>
              <a:ext uri="{FF2B5EF4-FFF2-40B4-BE49-F238E27FC236}">
                <a16:creationId xmlns:a16="http://schemas.microsoft.com/office/drawing/2014/main" id="{BEDBD9FF-F51B-DC96-6F37-194CEC5D75CD}"/>
              </a:ext>
            </a:extLst>
          </p:cNvPr>
          <p:cNvCxnSpPr>
            <a:stCxn id="2577" idx="3"/>
            <a:endCxn id="2464" idx="1"/>
          </p:cNvCxnSpPr>
          <p:nvPr/>
        </p:nvCxnSpPr>
        <p:spPr>
          <a:xfrm>
            <a:off x="2521620" y="1253744"/>
            <a:ext cx="265282" cy="37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85" name="Verbinder: gewinkelt 2584">
            <a:extLst>
              <a:ext uri="{FF2B5EF4-FFF2-40B4-BE49-F238E27FC236}">
                <a16:creationId xmlns:a16="http://schemas.microsoft.com/office/drawing/2014/main" id="{B3BF2EAD-9BF6-222D-A8D2-FF46409ED449}"/>
              </a:ext>
            </a:extLst>
          </p:cNvPr>
          <p:cNvCxnSpPr>
            <a:stCxn id="2464" idx="2"/>
            <a:endCxn id="2465" idx="1"/>
          </p:cNvCxnSpPr>
          <p:nvPr/>
        </p:nvCxnSpPr>
        <p:spPr>
          <a:xfrm rot="5400000">
            <a:off x="-1801954" y="3601052"/>
            <a:ext cx="7832432" cy="3505280"/>
          </a:xfrm>
          <a:prstGeom prst="bentConnector4">
            <a:avLst>
              <a:gd name="adj1" fmla="val 2305"/>
              <a:gd name="adj2" fmla="val 102403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92" name="Textfeld 2591">
            <a:extLst>
              <a:ext uri="{FF2B5EF4-FFF2-40B4-BE49-F238E27FC236}">
                <a16:creationId xmlns:a16="http://schemas.microsoft.com/office/drawing/2014/main" id="{3FC9688F-7A15-76D9-FE81-5A1BE869FAA5}"/>
              </a:ext>
            </a:extLst>
          </p:cNvPr>
          <p:cNvSpPr txBox="1"/>
          <p:nvPr/>
        </p:nvSpPr>
        <p:spPr>
          <a:xfrm>
            <a:off x="271469" y="8668628"/>
            <a:ext cx="7288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Bereitstellungsraum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/ Örtlichkeit:___________________________________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94" name="Gerader Verbinder 2593">
            <a:extLst>
              <a:ext uri="{FF2B5EF4-FFF2-40B4-BE49-F238E27FC236}">
                <a16:creationId xmlns:a16="http://schemas.microsoft.com/office/drawing/2014/main" id="{F5CF86D6-C5EC-D1EB-9296-050C1B6972B3}"/>
              </a:ext>
            </a:extLst>
          </p:cNvPr>
          <p:cNvCxnSpPr/>
          <p:nvPr/>
        </p:nvCxnSpPr>
        <p:spPr>
          <a:xfrm>
            <a:off x="7741196" y="8843750"/>
            <a:ext cx="7010931" cy="0"/>
          </a:xfrm>
          <a:prstGeom prst="line">
            <a:avLst/>
          </a:prstGeom>
          <a:ln w="254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95" name="Textfeld 2594">
            <a:extLst>
              <a:ext uri="{FF2B5EF4-FFF2-40B4-BE49-F238E27FC236}">
                <a16:creationId xmlns:a16="http://schemas.microsoft.com/office/drawing/2014/main" id="{EA89B197-BFA9-8CD3-FDEA-5944458458CB}"/>
              </a:ext>
            </a:extLst>
          </p:cNvPr>
          <p:cNvSpPr txBox="1"/>
          <p:nvPr/>
        </p:nvSpPr>
        <p:spPr>
          <a:xfrm>
            <a:off x="2780927" y="217907"/>
            <a:ext cx="10228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Örtlichkeit:_______________________________  /   Stichwort: __________________________________</a:t>
            </a: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07" name="Gerader Verbinder 2606">
            <a:extLst>
              <a:ext uri="{FF2B5EF4-FFF2-40B4-BE49-F238E27FC236}">
                <a16:creationId xmlns:a16="http://schemas.microsoft.com/office/drawing/2014/main" id="{6D9634C3-0E20-3E0B-CF8C-D7B0CCB591F9}"/>
              </a:ext>
            </a:extLst>
          </p:cNvPr>
          <p:cNvCxnSpPr>
            <a:stCxn id="2470" idx="3"/>
            <a:endCxn id="2467" idx="1"/>
          </p:cNvCxnSpPr>
          <p:nvPr/>
        </p:nvCxnSpPr>
        <p:spPr>
          <a:xfrm flipV="1">
            <a:off x="12418295" y="805838"/>
            <a:ext cx="173832" cy="45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09" name="Gerader Verbinder 2608">
            <a:extLst>
              <a:ext uri="{FF2B5EF4-FFF2-40B4-BE49-F238E27FC236}">
                <a16:creationId xmlns:a16="http://schemas.microsoft.com/office/drawing/2014/main" id="{9D6ABCC9-E11A-23C3-9CC2-97230D612B6B}"/>
              </a:ext>
            </a:extLst>
          </p:cNvPr>
          <p:cNvCxnSpPr>
            <a:stCxn id="2471" idx="3"/>
            <a:endCxn id="2473" idx="1"/>
          </p:cNvCxnSpPr>
          <p:nvPr/>
        </p:nvCxnSpPr>
        <p:spPr>
          <a:xfrm flipV="1">
            <a:off x="12418295" y="1291020"/>
            <a:ext cx="179432" cy="12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169" name="Gruppieren 2168">
            <a:extLst>
              <a:ext uri="{FF2B5EF4-FFF2-40B4-BE49-F238E27FC236}">
                <a16:creationId xmlns:a16="http://schemas.microsoft.com/office/drawing/2014/main" id="{F360D862-FA33-57E1-E00E-E7D0B3DF724B}"/>
              </a:ext>
            </a:extLst>
          </p:cNvPr>
          <p:cNvGrpSpPr/>
          <p:nvPr/>
        </p:nvGrpSpPr>
        <p:grpSpPr>
          <a:xfrm>
            <a:off x="361622" y="8206954"/>
            <a:ext cx="2160002" cy="360000"/>
            <a:chOff x="71675" y="1025906"/>
            <a:chExt cx="2160002" cy="369335"/>
          </a:xfrm>
        </p:grpSpPr>
        <p:sp>
          <p:nvSpPr>
            <p:cNvPr id="2200" name="Rechteck: abgerundete Ecken 2199">
              <a:extLst>
                <a:ext uri="{FF2B5EF4-FFF2-40B4-BE49-F238E27FC236}">
                  <a16:creationId xmlns:a16="http://schemas.microsoft.com/office/drawing/2014/main" id="{DD4838C7-AE44-8CA3-6B37-BF7789982534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01" name="Gerader Verbinder 2200">
              <a:extLst>
                <a:ext uri="{FF2B5EF4-FFF2-40B4-BE49-F238E27FC236}">
                  <a16:creationId xmlns:a16="http://schemas.microsoft.com/office/drawing/2014/main" id="{CC29AA2D-A19A-76C0-D742-BC32EDE6F9C3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02" name="Gerader Verbinder 2201">
              <a:extLst>
                <a:ext uri="{FF2B5EF4-FFF2-40B4-BE49-F238E27FC236}">
                  <a16:creationId xmlns:a16="http://schemas.microsoft.com/office/drawing/2014/main" id="{1AD93F04-8F7C-8959-5355-7AC682A239E3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03" name="Gerader Verbinder 2202">
              <a:extLst>
                <a:ext uri="{FF2B5EF4-FFF2-40B4-BE49-F238E27FC236}">
                  <a16:creationId xmlns:a16="http://schemas.microsoft.com/office/drawing/2014/main" id="{4D5EF142-ED92-FE82-E88F-488D88441B81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204" name="Textfeld 2203">
              <a:extLst>
                <a:ext uri="{FF2B5EF4-FFF2-40B4-BE49-F238E27FC236}">
                  <a16:creationId xmlns:a16="http://schemas.microsoft.com/office/drawing/2014/main" id="{FFEF9E0C-3F51-951C-583E-8B1034B073E9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70" name="Gruppieren 2169">
            <a:extLst>
              <a:ext uri="{FF2B5EF4-FFF2-40B4-BE49-F238E27FC236}">
                <a16:creationId xmlns:a16="http://schemas.microsoft.com/office/drawing/2014/main" id="{7854F4D1-C5BF-DE68-6661-FE919B42564C}"/>
              </a:ext>
            </a:extLst>
          </p:cNvPr>
          <p:cNvGrpSpPr/>
          <p:nvPr/>
        </p:nvGrpSpPr>
        <p:grpSpPr>
          <a:xfrm>
            <a:off x="2791452" y="8206954"/>
            <a:ext cx="2160002" cy="369335"/>
            <a:chOff x="7559675" y="656574"/>
            <a:chExt cx="2160002" cy="369335"/>
          </a:xfrm>
        </p:grpSpPr>
        <p:sp>
          <p:nvSpPr>
            <p:cNvPr id="2195" name="Rechteck: abgerundete Ecken 2194">
              <a:extLst>
                <a:ext uri="{FF2B5EF4-FFF2-40B4-BE49-F238E27FC236}">
                  <a16:creationId xmlns:a16="http://schemas.microsoft.com/office/drawing/2014/main" id="{08206F37-1220-DA78-6753-D43180A72C4E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96" name="Gerader Verbinder 2195">
              <a:extLst>
                <a:ext uri="{FF2B5EF4-FFF2-40B4-BE49-F238E27FC236}">
                  <a16:creationId xmlns:a16="http://schemas.microsoft.com/office/drawing/2014/main" id="{044E59B6-0140-19EB-59E2-0E3E81D3978B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97" name="Gerader Verbinder 2196">
              <a:extLst>
                <a:ext uri="{FF2B5EF4-FFF2-40B4-BE49-F238E27FC236}">
                  <a16:creationId xmlns:a16="http://schemas.microsoft.com/office/drawing/2014/main" id="{75BDC83F-C292-C97D-545B-A23CA747FD60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98" name="Gerader Verbinder 2197">
              <a:extLst>
                <a:ext uri="{FF2B5EF4-FFF2-40B4-BE49-F238E27FC236}">
                  <a16:creationId xmlns:a16="http://schemas.microsoft.com/office/drawing/2014/main" id="{51277F05-9862-2659-E104-82A4271E39F6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99" name="Textfeld 2198">
              <a:extLst>
                <a:ext uri="{FF2B5EF4-FFF2-40B4-BE49-F238E27FC236}">
                  <a16:creationId xmlns:a16="http://schemas.microsoft.com/office/drawing/2014/main" id="{D80EA6B7-ED4A-CCF5-21BD-5398A34BB39E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71" name="Gruppieren 2170">
            <a:extLst>
              <a:ext uri="{FF2B5EF4-FFF2-40B4-BE49-F238E27FC236}">
                <a16:creationId xmlns:a16="http://schemas.microsoft.com/office/drawing/2014/main" id="{D34B9F59-077F-FA04-A1EF-6BB661059789}"/>
              </a:ext>
            </a:extLst>
          </p:cNvPr>
          <p:cNvGrpSpPr/>
          <p:nvPr/>
        </p:nvGrpSpPr>
        <p:grpSpPr>
          <a:xfrm>
            <a:off x="5191589" y="8206954"/>
            <a:ext cx="2160002" cy="369335"/>
            <a:chOff x="7559675" y="656574"/>
            <a:chExt cx="2160002" cy="369335"/>
          </a:xfrm>
        </p:grpSpPr>
        <p:sp>
          <p:nvSpPr>
            <p:cNvPr id="2190" name="Rechteck: abgerundete Ecken 2189">
              <a:extLst>
                <a:ext uri="{FF2B5EF4-FFF2-40B4-BE49-F238E27FC236}">
                  <a16:creationId xmlns:a16="http://schemas.microsoft.com/office/drawing/2014/main" id="{07847B45-0499-FD59-51E7-CC1E0D283426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91" name="Gerader Verbinder 2190">
              <a:extLst>
                <a:ext uri="{FF2B5EF4-FFF2-40B4-BE49-F238E27FC236}">
                  <a16:creationId xmlns:a16="http://schemas.microsoft.com/office/drawing/2014/main" id="{027AEB00-0F66-9DAB-6D1A-9FA957BBC346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92" name="Gerader Verbinder 2191">
              <a:extLst>
                <a:ext uri="{FF2B5EF4-FFF2-40B4-BE49-F238E27FC236}">
                  <a16:creationId xmlns:a16="http://schemas.microsoft.com/office/drawing/2014/main" id="{A1BA48C7-DCF3-D93E-7A27-72C5019AEB20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93" name="Gerader Verbinder 2192">
              <a:extLst>
                <a:ext uri="{FF2B5EF4-FFF2-40B4-BE49-F238E27FC236}">
                  <a16:creationId xmlns:a16="http://schemas.microsoft.com/office/drawing/2014/main" id="{B3B3039F-032B-044F-7608-A3B3E4461B3F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94" name="Textfeld 2193">
              <a:extLst>
                <a:ext uri="{FF2B5EF4-FFF2-40B4-BE49-F238E27FC236}">
                  <a16:creationId xmlns:a16="http://schemas.microsoft.com/office/drawing/2014/main" id="{B8620A02-C858-F09F-FDC4-7B2EE2BAE5BC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72" name="Gruppieren 2171">
            <a:extLst>
              <a:ext uri="{FF2B5EF4-FFF2-40B4-BE49-F238E27FC236}">
                <a16:creationId xmlns:a16="http://schemas.microsoft.com/office/drawing/2014/main" id="{D4ECDBD7-2951-E5BB-BA57-390D139BC5FB}"/>
              </a:ext>
            </a:extLst>
          </p:cNvPr>
          <p:cNvGrpSpPr/>
          <p:nvPr/>
        </p:nvGrpSpPr>
        <p:grpSpPr>
          <a:xfrm>
            <a:off x="7733326" y="8216286"/>
            <a:ext cx="2160002" cy="360000"/>
            <a:chOff x="71675" y="1025906"/>
            <a:chExt cx="2160002" cy="369335"/>
          </a:xfrm>
        </p:grpSpPr>
        <p:sp>
          <p:nvSpPr>
            <p:cNvPr id="2185" name="Rechteck: abgerundete Ecken 2184">
              <a:extLst>
                <a:ext uri="{FF2B5EF4-FFF2-40B4-BE49-F238E27FC236}">
                  <a16:creationId xmlns:a16="http://schemas.microsoft.com/office/drawing/2014/main" id="{D29FB5A4-92ED-2CC8-C9A2-3299B10B106A}"/>
                </a:ext>
              </a:extLst>
            </p:cNvPr>
            <p:cNvSpPr/>
            <p:nvPr/>
          </p:nvSpPr>
          <p:spPr>
            <a:xfrm>
              <a:off x="71675" y="1035238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86" name="Gerader Verbinder 2185">
              <a:extLst>
                <a:ext uri="{FF2B5EF4-FFF2-40B4-BE49-F238E27FC236}">
                  <a16:creationId xmlns:a16="http://schemas.microsoft.com/office/drawing/2014/main" id="{7E0E24E4-4549-E2C4-9656-273050708D1D}"/>
                </a:ext>
              </a:extLst>
            </p:cNvPr>
            <p:cNvCxnSpPr/>
            <p:nvPr/>
          </p:nvCxnSpPr>
          <p:spPr>
            <a:xfrm>
              <a:off x="287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87" name="Gerader Verbinder 2186">
              <a:extLst>
                <a:ext uri="{FF2B5EF4-FFF2-40B4-BE49-F238E27FC236}">
                  <a16:creationId xmlns:a16="http://schemas.microsoft.com/office/drawing/2014/main" id="{AEC37D76-9E83-46D0-3349-9C9C87A8BF23}"/>
                </a:ext>
              </a:extLst>
            </p:cNvPr>
            <p:cNvCxnSpPr/>
            <p:nvPr/>
          </p:nvCxnSpPr>
          <p:spPr>
            <a:xfrm>
              <a:off x="1799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88" name="Gerader Verbinder 2187">
              <a:extLst>
                <a:ext uri="{FF2B5EF4-FFF2-40B4-BE49-F238E27FC236}">
                  <a16:creationId xmlns:a16="http://schemas.microsoft.com/office/drawing/2014/main" id="{5F4D01D2-CD89-7873-5864-6140C4F17893}"/>
                </a:ext>
              </a:extLst>
            </p:cNvPr>
            <p:cNvCxnSpPr/>
            <p:nvPr/>
          </p:nvCxnSpPr>
          <p:spPr>
            <a:xfrm>
              <a:off x="1583675" y="1035238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89" name="Textfeld 2188">
              <a:extLst>
                <a:ext uri="{FF2B5EF4-FFF2-40B4-BE49-F238E27FC236}">
                  <a16:creationId xmlns:a16="http://schemas.microsoft.com/office/drawing/2014/main" id="{1CF04C73-F975-3853-2F49-B0C6B523479D}"/>
                </a:ext>
              </a:extLst>
            </p:cNvPr>
            <p:cNvSpPr txBox="1"/>
            <p:nvPr/>
          </p:nvSpPr>
          <p:spPr>
            <a:xfrm>
              <a:off x="1884068" y="1025906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73" name="Gruppieren 2172">
            <a:extLst>
              <a:ext uri="{FF2B5EF4-FFF2-40B4-BE49-F238E27FC236}">
                <a16:creationId xmlns:a16="http://schemas.microsoft.com/office/drawing/2014/main" id="{389297C8-7386-FD21-C68B-FD558D9C1F49}"/>
              </a:ext>
            </a:extLst>
          </p:cNvPr>
          <p:cNvGrpSpPr/>
          <p:nvPr/>
        </p:nvGrpSpPr>
        <p:grpSpPr>
          <a:xfrm>
            <a:off x="10166845" y="8216286"/>
            <a:ext cx="2160002" cy="369335"/>
            <a:chOff x="7559675" y="656574"/>
            <a:chExt cx="2160002" cy="369335"/>
          </a:xfrm>
        </p:grpSpPr>
        <p:sp>
          <p:nvSpPr>
            <p:cNvPr id="2180" name="Rechteck: abgerundete Ecken 2179">
              <a:extLst>
                <a:ext uri="{FF2B5EF4-FFF2-40B4-BE49-F238E27FC236}">
                  <a16:creationId xmlns:a16="http://schemas.microsoft.com/office/drawing/2014/main" id="{799F3CC1-34EB-9036-F9AE-1A8C753607B1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81" name="Gerader Verbinder 2180">
              <a:extLst>
                <a:ext uri="{FF2B5EF4-FFF2-40B4-BE49-F238E27FC236}">
                  <a16:creationId xmlns:a16="http://schemas.microsoft.com/office/drawing/2014/main" id="{2082BA28-DD64-9065-9FE4-F41C97516299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82" name="Gerader Verbinder 2181">
              <a:extLst>
                <a:ext uri="{FF2B5EF4-FFF2-40B4-BE49-F238E27FC236}">
                  <a16:creationId xmlns:a16="http://schemas.microsoft.com/office/drawing/2014/main" id="{91D73E3A-3C55-199E-D85B-F151259ACE50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83" name="Gerader Verbinder 2182">
              <a:extLst>
                <a:ext uri="{FF2B5EF4-FFF2-40B4-BE49-F238E27FC236}">
                  <a16:creationId xmlns:a16="http://schemas.microsoft.com/office/drawing/2014/main" id="{152C1082-9669-F0DA-01FB-E2E0F57B6839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84" name="Textfeld 2183">
              <a:extLst>
                <a:ext uri="{FF2B5EF4-FFF2-40B4-BE49-F238E27FC236}">
                  <a16:creationId xmlns:a16="http://schemas.microsoft.com/office/drawing/2014/main" id="{9DC85A03-CC9F-C33A-F4B0-C0B91598AA52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grpSp>
        <p:nvGrpSpPr>
          <p:cNvPr id="2174" name="Gruppieren 2173">
            <a:extLst>
              <a:ext uri="{FF2B5EF4-FFF2-40B4-BE49-F238E27FC236}">
                <a16:creationId xmlns:a16="http://schemas.microsoft.com/office/drawing/2014/main" id="{9D3D9816-5689-FB81-958F-033D4506D599}"/>
              </a:ext>
            </a:extLst>
          </p:cNvPr>
          <p:cNvGrpSpPr/>
          <p:nvPr/>
        </p:nvGrpSpPr>
        <p:grpSpPr>
          <a:xfrm>
            <a:off x="12577198" y="8216286"/>
            <a:ext cx="2160002" cy="369335"/>
            <a:chOff x="7559675" y="656574"/>
            <a:chExt cx="2160002" cy="369335"/>
          </a:xfrm>
        </p:grpSpPr>
        <p:sp>
          <p:nvSpPr>
            <p:cNvPr id="2175" name="Rechteck: abgerundete Ecken 2174">
              <a:extLst>
                <a:ext uri="{FF2B5EF4-FFF2-40B4-BE49-F238E27FC236}">
                  <a16:creationId xmlns:a16="http://schemas.microsoft.com/office/drawing/2014/main" id="{F191F061-770E-3368-2DAA-91D3AACF06E9}"/>
                </a:ext>
              </a:extLst>
            </p:cNvPr>
            <p:cNvSpPr/>
            <p:nvPr/>
          </p:nvSpPr>
          <p:spPr>
            <a:xfrm>
              <a:off x="7559675" y="665906"/>
              <a:ext cx="2160002" cy="360003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176" name="Gerader Verbinder 2175">
              <a:extLst>
                <a:ext uri="{FF2B5EF4-FFF2-40B4-BE49-F238E27FC236}">
                  <a16:creationId xmlns:a16="http://schemas.microsoft.com/office/drawing/2014/main" id="{79891B50-966C-4508-F97C-56EB4EB85D25}"/>
                </a:ext>
              </a:extLst>
            </p:cNvPr>
            <p:cNvCxnSpPr/>
            <p:nvPr/>
          </p:nvCxnSpPr>
          <p:spPr>
            <a:xfrm>
              <a:off x="7775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77" name="Gerader Verbinder 2176">
              <a:extLst>
                <a:ext uri="{FF2B5EF4-FFF2-40B4-BE49-F238E27FC236}">
                  <a16:creationId xmlns:a16="http://schemas.microsoft.com/office/drawing/2014/main" id="{D8E79188-22B7-045B-90B7-E942FC527A1B}"/>
                </a:ext>
              </a:extLst>
            </p:cNvPr>
            <p:cNvCxnSpPr/>
            <p:nvPr/>
          </p:nvCxnSpPr>
          <p:spPr>
            <a:xfrm>
              <a:off x="9287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78" name="Gerader Verbinder 2177">
              <a:extLst>
                <a:ext uri="{FF2B5EF4-FFF2-40B4-BE49-F238E27FC236}">
                  <a16:creationId xmlns:a16="http://schemas.microsoft.com/office/drawing/2014/main" id="{6BCBDFCA-8EAA-0361-EF39-0065D8B86FE5}"/>
                </a:ext>
              </a:extLst>
            </p:cNvPr>
            <p:cNvCxnSpPr/>
            <p:nvPr/>
          </p:nvCxnSpPr>
          <p:spPr>
            <a:xfrm>
              <a:off x="9071675" y="665906"/>
              <a:ext cx="0" cy="3600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79" name="Textfeld 2178">
              <a:extLst>
                <a:ext uri="{FF2B5EF4-FFF2-40B4-BE49-F238E27FC236}">
                  <a16:creationId xmlns:a16="http://schemas.microsoft.com/office/drawing/2014/main" id="{AB1844B6-C8F7-A127-CD89-46D72C7C61F3}"/>
                </a:ext>
              </a:extLst>
            </p:cNvPr>
            <p:cNvSpPr txBox="1"/>
            <p:nvPr/>
          </p:nvSpPr>
          <p:spPr>
            <a:xfrm>
              <a:off x="9372068" y="656574"/>
              <a:ext cx="263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/</a:t>
              </a:r>
            </a:p>
          </p:txBody>
        </p:sp>
      </p:grp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A4C6795A-A552-9DA4-B6E3-DAA58E4B7B8E}"/>
              </a:ext>
            </a:extLst>
          </p:cNvPr>
          <p:cNvCxnSpPr>
            <a:stCxn id="2449" idx="2"/>
            <a:endCxn id="1360" idx="0"/>
          </p:cNvCxnSpPr>
          <p:nvPr/>
        </p:nvCxnSpPr>
        <p:spPr>
          <a:xfrm flipH="1">
            <a:off x="3871453" y="3927067"/>
            <a:ext cx="473" cy="165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2741862-4105-BDF6-75DF-E51762938F40}"/>
              </a:ext>
            </a:extLst>
          </p:cNvPr>
          <p:cNvCxnSpPr>
            <a:stCxn id="1360" idx="2"/>
            <a:endCxn id="1899" idx="0"/>
          </p:cNvCxnSpPr>
          <p:nvPr/>
        </p:nvCxnSpPr>
        <p:spPr>
          <a:xfrm>
            <a:off x="3871453" y="4452651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AAF7FB34-66F6-DDD1-5B76-D588C401AD0D}"/>
              </a:ext>
            </a:extLst>
          </p:cNvPr>
          <p:cNvCxnSpPr>
            <a:stCxn id="1899" idx="2"/>
            <a:endCxn id="1936" idx="0"/>
          </p:cNvCxnSpPr>
          <p:nvPr/>
        </p:nvCxnSpPr>
        <p:spPr>
          <a:xfrm>
            <a:off x="3871453" y="4910833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8D162EE-82D9-106F-A1E1-9DAA67D5392E}"/>
              </a:ext>
            </a:extLst>
          </p:cNvPr>
          <p:cNvCxnSpPr>
            <a:stCxn id="1936" idx="2"/>
            <a:endCxn id="1973" idx="0"/>
          </p:cNvCxnSpPr>
          <p:nvPr/>
        </p:nvCxnSpPr>
        <p:spPr>
          <a:xfrm>
            <a:off x="3871453" y="5369015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63B4E61-A9A9-8874-9CF7-2E74A7FEB3CE}"/>
              </a:ext>
            </a:extLst>
          </p:cNvPr>
          <p:cNvCxnSpPr>
            <a:stCxn id="1973" idx="2"/>
            <a:endCxn id="2010" idx="0"/>
          </p:cNvCxnSpPr>
          <p:nvPr/>
        </p:nvCxnSpPr>
        <p:spPr>
          <a:xfrm>
            <a:off x="3871453" y="5827197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7BC5E297-98AA-62D8-BD1B-4E44004A7FFE}"/>
              </a:ext>
            </a:extLst>
          </p:cNvPr>
          <p:cNvCxnSpPr>
            <a:cxnSpLocks/>
            <a:stCxn id="2010" idx="2"/>
            <a:endCxn id="2047" idx="0"/>
          </p:cNvCxnSpPr>
          <p:nvPr/>
        </p:nvCxnSpPr>
        <p:spPr>
          <a:xfrm>
            <a:off x="3871453" y="6285379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71075922-1DA5-E20E-2BDB-6381B26DD648}"/>
              </a:ext>
            </a:extLst>
          </p:cNvPr>
          <p:cNvCxnSpPr>
            <a:stCxn id="2047" idx="2"/>
            <a:endCxn id="2084" idx="0"/>
          </p:cNvCxnSpPr>
          <p:nvPr/>
        </p:nvCxnSpPr>
        <p:spPr>
          <a:xfrm>
            <a:off x="3871453" y="6743561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752BF8D-010A-C73C-ABC9-B348C1D24D82}"/>
              </a:ext>
            </a:extLst>
          </p:cNvPr>
          <p:cNvCxnSpPr>
            <a:stCxn id="2084" idx="2"/>
            <a:endCxn id="2121" idx="0"/>
          </p:cNvCxnSpPr>
          <p:nvPr/>
        </p:nvCxnSpPr>
        <p:spPr>
          <a:xfrm>
            <a:off x="3871453" y="7201743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4DBE081E-90EE-8C6A-2071-6CCD49A3A6FA}"/>
              </a:ext>
            </a:extLst>
          </p:cNvPr>
          <p:cNvCxnSpPr>
            <a:stCxn id="2121" idx="2"/>
            <a:endCxn id="2158" idx="0"/>
          </p:cNvCxnSpPr>
          <p:nvPr/>
        </p:nvCxnSpPr>
        <p:spPr>
          <a:xfrm>
            <a:off x="3871453" y="7659925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F0A6E2FC-B66C-E7AA-9C37-B9BDFF03D1E9}"/>
              </a:ext>
            </a:extLst>
          </p:cNvPr>
          <p:cNvCxnSpPr>
            <a:stCxn id="2158" idx="2"/>
            <a:endCxn id="2195" idx="0"/>
          </p:cNvCxnSpPr>
          <p:nvPr/>
        </p:nvCxnSpPr>
        <p:spPr>
          <a:xfrm>
            <a:off x="3871453" y="8118107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659BA639-D2E3-566A-610F-915BBDE4D185}"/>
              </a:ext>
            </a:extLst>
          </p:cNvPr>
          <p:cNvCxnSpPr>
            <a:cxnSpLocks/>
            <a:stCxn id="2464" idx="2"/>
          </p:cNvCxnSpPr>
          <p:nvPr/>
        </p:nvCxnSpPr>
        <p:spPr>
          <a:xfrm>
            <a:off x="3866902" y="1437476"/>
            <a:ext cx="6124" cy="4068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8358DA4E-6FEB-7276-5BB7-E95EBF0D5329}"/>
              </a:ext>
            </a:extLst>
          </p:cNvPr>
          <p:cNvCxnSpPr>
            <a:cxnSpLocks/>
            <a:endCxn id="2421" idx="0"/>
          </p:cNvCxnSpPr>
          <p:nvPr/>
        </p:nvCxnSpPr>
        <p:spPr>
          <a:xfrm>
            <a:off x="6268160" y="2348301"/>
            <a:ext cx="0" cy="2224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667A1434-13BD-B1D7-F1D0-2F496A3A94B3}"/>
              </a:ext>
            </a:extLst>
          </p:cNvPr>
          <p:cNvCxnSpPr>
            <a:stCxn id="2421" idx="2"/>
            <a:endCxn id="2417" idx="0"/>
          </p:cNvCxnSpPr>
          <p:nvPr/>
        </p:nvCxnSpPr>
        <p:spPr>
          <a:xfrm>
            <a:off x="6268160" y="2921619"/>
            <a:ext cx="0" cy="1653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7973786A-8B22-A9DA-96FB-B5D9605D2815}"/>
              </a:ext>
            </a:extLst>
          </p:cNvPr>
          <p:cNvCxnSpPr>
            <a:cxnSpLocks/>
            <a:stCxn id="2417" idx="2"/>
            <a:endCxn id="2450" idx="0"/>
          </p:cNvCxnSpPr>
          <p:nvPr/>
        </p:nvCxnSpPr>
        <p:spPr>
          <a:xfrm flipH="1">
            <a:off x="6268158" y="3437868"/>
            <a:ext cx="2" cy="1334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98A4E36F-9A00-FD1D-F512-511142B1E66F}"/>
              </a:ext>
            </a:extLst>
          </p:cNvPr>
          <p:cNvCxnSpPr>
            <a:stCxn id="2450" idx="2"/>
            <a:endCxn id="1366" idx="0"/>
          </p:cNvCxnSpPr>
          <p:nvPr/>
        </p:nvCxnSpPr>
        <p:spPr>
          <a:xfrm>
            <a:off x="6268158" y="3931313"/>
            <a:ext cx="3432" cy="1613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063A5E1C-303A-E6A1-267F-3C564BBF3616}"/>
              </a:ext>
            </a:extLst>
          </p:cNvPr>
          <p:cNvCxnSpPr>
            <a:stCxn id="1366" idx="2"/>
            <a:endCxn id="1894" idx="0"/>
          </p:cNvCxnSpPr>
          <p:nvPr/>
        </p:nvCxnSpPr>
        <p:spPr>
          <a:xfrm>
            <a:off x="6271590" y="4452651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Gerader Verbinder 48">
            <a:extLst>
              <a:ext uri="{FF2B5EF4-FFF2-40B4-BE49-F238E27FC236}">
                <a16:creationId xmlns:a16="http://schemas.microsoft.com/office/drawing/2014/main" id="{44EAE7E2-D879-6A59-43D6-3DF0E4D78A2D}"/>
              </a:ext>
            </a:extLst>
          </p:cNvPr>
          <p:cNvCxnSpPr>
            <a:stCxn id="1894" idx="2"/>
            <a:endCxn id="1931" idx="0"/>
          </p:cNvCxnSpPr>
          <p:nvPr/>
        </p:nvCxnSpPr>
        <p:spPr>
          <a:xfrm>
            <a:off x="6271590" y="4910833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6B630DF5-B2B8-26D1-D0FE-8AE2192B5A8C}"/>
              </a:ext>
            </a:extLst>
          </p:cNvPr>
          <p:cNvCxnSpPr>
            <a:stCxn id="1931" idx="2"/>
            <a:endCxn id="1968" idx="0"/>
          </p:cNvCxnSpPr>
          <p:nvPr/>
        </p:nvCxnSpPr>
        <p:spPr>
          <a:xfrm>
            <a:off x="6271590" y="5369015"/>
            <a:ext cx="894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5158140A-DC23-D827-741D-B0C21D6A7A31}"/>
              </a:ext>
            </a:extLst>
          </p:cNvPr>
          <p:cNvCxnSpPr>
            <a:stCxn id="1968" idx="2"/>
            <a:endCxn id="2005" idx="0"/>
          </p:cNvCxnSpPr>
          <p:nvPr/>
        </p:nvCxnSpPr>
        <p:spPr>
          <a:xfrm flipH="1">
            <a:off x="6271590" y="5827197"/>
            <a:ext cx="894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Gerader Verbinder 54">
            <a:extLst>
              <a:ext uri="{FF2B5EF4-FFF2-40B4-BE49-F238E27FC236}">
                <a16:creationId xmlns:a16="http://schemas.microsoft.com/office/drawing/2014/main" id="{A9D8549F-1053-CBA3-2D9B-AD6BF55E137E}"/>
              </a:ext>
            </a:extLst>
          </p:cNvPr>
          <p:cNvCxnSpPr>
            <a:stCxn id="2005" idx="2"/>
            <a:endCxn id="2042" idx="0"/>
          </p:cNvCxnSpPr>
          <p:nvPr/>
        </p:nvCxnSpPr>
        <p:spPr>
          <a:xfrm>
            <a:off x="6271590" y="6285379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9F8C0B9C-90C1-30D5-116B-E6FD2B8E1049}"/>
              </a:ext>
            </a:extLst>
          </p:cNvPr>
          <p:cNvCxnSpPr>
            <a:stCxn id="2042" idx="2"/>
            <a:endCxn id="2079" idx="0"/>
          </p:cNvCxnSpPr>
          <p:nvPr/>
        </p:nvCxnSpPr>
        <p:spPr>
          <a:xfrm flipH="1">
            <a:off x="6268157" y="6743561"/>
            <a:ext cx="3433" cy="1016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Gerader Verbinder 58">
            <a:extLst>
              <a:ext uri="{FF2B5EF4-FFF2-40B4-BE49-F238E27FC236}">
                <a16:creationId xmlns:a16="http://schemas.microsoft.com/office/drawing/2014/main" id="{07E530DA-C051-0101-4EC3-9381346A4745}"/>
              </a:ext>
            </a:extLst>
          </p:cNvPr>
          <p:cNvCxnSpPr>
            <a:stCxn id="2079" idx="2"/>
            <a:endCxn id="2116" idx="0"/>
          </p:cNvCxnSpPr>
          <p:nvPr/>
        </p:nvCxnSpPr>
        <p:spPr>
          <a:xfrm>
            <a:off x="6268157" y="7205235"/>
            <a:ext cx="3433" cy="946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2CBE7DDF-391D-7CD6-995A-32ADADF21FC9}"/>
              </a:ext>
            </a:extLst>
          </p:cNvPr>
          <p:cNvCxnSpPr>
            <a:stCxn id="2116" idx="2"/>
            <a:endCxn id="2153" idx="0"/>
          </p:cNvCxnSpPr>
          <p:nvPr/>
        </p:nvCxnSpPr>
        <p:spPr>
          <a:xfrm>
            <a:off x="6271590" y="7659925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09B1A5B9-9163-5472-3D7B-9C2C1A47E0E2}"/>
              </a:ext>
            </a:extLst>
          </p:cNvPr>
          <p:cNvCxnSpPr>
            <a:stCxn id="2153" idx="2"/>
            <a:endCxn id="2190" idx="0"/>
          </p:cNvCxnSpPr>
          <p:nvPr/>
        </p:nvCxnSpPr>
        <p:spPr>
          <a:xfrm>
            <a:off x="6271590" y="8118107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57" name="Gerader Verbinder 1856">
            <a:extLst>
              <a:ext uri="{FF2B5EF4-FFF2-40B4-BE49-F238E27FC236}">
                <a16:creationId xmlns:a16="http://schemas.microsoft.com/office/drawing/2014/main" id="{1736FD22-B80A-3DA2-2BEF-C031F2EAB559}"/>
              </a:ext>
            </a:extLst>
          </p:cNvPr>
          <p:cNvCxnSpPr>
            <a:cxnSpLocks/>
            <a:endCxn id="2429" idx="0"/>
          </p:cNvCxnSpPr>
          <p:nvPr/>
        </p:nvCxnSpPr>
        <p:spPr>
          <a:xfrm>
            <a:off x="8809874" y="2367056"/>
            <a:ext cx="3086" cy="2127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59" name="Gerader Verbinder 1858">
            <a:extLst>
              <a:ext uri="{FF2B5EF4-FFF2-40B4-BE49-F238E27FC236}">
                <a16:creationId xmlns:a16="http://schemas.microsoft.com/office/drawing/2014/main" id="{46EB0C28-7996-C62B-2CEB-F111A0E4B36C}"/>
              </a:ext>
            </a:extLst>
          </p:cNvPr>
          <p:cNvCxnSpPr>
            <a:stCxn id="2429" idx="2"/>
            <a:endCxn id="2425" idx="0"/>
          </p:cNvCxnSpPr>
          <p:nvPr/>
        </p:nvCxnSpPr>
        <p:spPr>
          <a:xfrm>
            <a:off x="8812960" y="2930715"/>
            <a:ext cx="0" cy="1653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1" name="Gerader Verbinder 1860">
            <a:extLst>
              <a:ext uri="{FF2B5EF4-FFF2-40B4-BE49-F238E27FC236}">
                <a16:creationId xmlns:a16="http://schemas.microsoft.com/office/drawing/2014/main" id="{C925E552-06EF-BF75-0775-72D538DE593B}"/>
              </a:ext>
            </a:extLst>
          </p:cNvPr>
          <p:cNvCxnSpPr>
            <a:stCxn id="2425" idx="2"/>
            <a:endCxn id="2451" idx="0"/>
          </p:cNvCxnSpPr>
          <p:nvPr/>
        </p:nvCxnSpPr>
        <p:spPr>
          <a:xfrm flipH="1">
            <a:off x="8812958" y="3446964"/>
            <a:ext cx="2" cy="1292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3" name="Gerader Verbinder 1862">
            <a:extLst>
              <a:ext uri="{FF2B5EF4-FFF2-40B4-BE49-F238E27FC236}">
                <a16:creationId xmlns:a16="http://schemas.microsoft.com/office/drawing/2014/main" id="{608BA88C-F8EB-F026-5105-F0347823468F}"/>
              </a:ext>
            </a:extLst>
          </p:cNvPr>
          <p:cNvCxnSpPr>
            <a:stCxn id="2451" idx="2"/>
            <a:endCxn id="1386" idx="0"/>
          </p:cNvCxnSpPr>
          <p:nvPr/>
        </p:nvCxnSpPr>
        <p:spPr>
          <a:xfrm>
            <a:off x="8812958" y="3936248"/>
            <a:ext cx="1" cy="1654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5" name="Gerader Verbinder 1864">
            <a:extLst>
              <a:ext uri="{FF2B5EF4-FFF2-40B4-BE49-F238E27FC236}">
                <a16:creationId xmlns:a16="http://schemas.microsoft.com/office/drawing/2014/main" id="{1840FC8C-7FFA-F2EC-5A6D-98DE16680CCA}"/>
              </a:ext>
            </a:extLst>
          </p:cNvPr>
          <p:cNvCxnSpPr>
            <a:stCxn id="1386" idx="2"/>
            <a:endCxn id="1889" idx="0"/>
          </p:cNvCxnSpPr>
          <p:nvPr/>
        </p:nvCxnSpPr>
        <p:spPr>
          <a:xfrm>
            <a:off x="8812959" y="4452651"/>
            <a:ext cx="368" cy="1072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7" name="Gerader Verbinder 1866">
            <a:extLst>
              <a:ext uri="{FF2B5EF4-FFF2-40B4-BE49-F238E27FC236}">
                <a16:creationId xmlns:a16="http://schemas.microsoft.com/office/drawing/2014/main" id="{3985E381-AE83-E694-CC65-01EC94B8E019}"/>
              </a:ext>
            </a:extLst>
          </p:cNvPr>
          <p:cNvCxnSpPr>
            <a:stCxn id="1889" idx="2"/>
            <a:endCxn id="1926" idx="0"/>
          </p:cNvCxnSpPr>
          <p:nvPr/>
        </p:nvCxnSpPr>
        <p:spPr>
          <a:xfrm>
            <a:off x="8813327" y="4910830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9" name="Gerader Verbinder 1868">
            <a:extLst>
              <a:ext uri="{FF2B5EF4-FFF2-40B4-BE49-F238E27FC236}">
                <a16:creationId xmlns:a16="http://schemas.microsoft.com/office/drawing/2014/main" id="{25BF786A-91F8-5FF8-76C3-67839A0B855B}"/>
              </a:ext>
            </a:extLst>
          </p:cNvPr>
          <p:cNvCxnSpPr>
            <a:stCxn id="1926" idx="2"/>
            <a:endCxn id="1963" idx="0"/>
          </p:cNvCxnSpPr>
          <p:nvPr/>
        </p:nvCxnSpPr>
        <p:spPr>
          <a:xfrm>
            <a:off x="8813327" y="5369012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71" name="Gerader Verbinder 1870">
            <a:extLst>
              <a:ext uri="{FF2B5EF4-FFF2-40B4-BE49-F238E27FC236}">
                <a16:creationId xmlns:a16="http://schemas.microsoft.com/office/drawing/2014/main" id="{FA221860-DD73-B08F-90CE-13241F95688E}"/>
              </a:ext>
            </a:extLst>
          </p:cNvPr>
          <p:cNvCxnSpPr>
            <a:stCxn id="1963" idx="2"/>
            <a:endCxn id="2000" idx="0"/>
          </p:cNvCxnSpPr>
          <p:nvPr/>
        </p:nvCxnSpPr>
        <p:spPr>
          <a:xfrm>
            <a:off x="8813327" y="5827194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06" name="Gerader Verbinder 2205">
            <a:extLst>
              <a:ext uri="{FF2B5EF4-FFF2-40B4-BE49-F238E27FC236}">
                <a16:creationId xmlns:a16="http://schemas.microsoft.com/office/drawing/2014/main" id="{1EC0F2AC-13C8-DFEC-D961-5B46FA183B2A}"/>
              </a:ext>
            </a:extLst>
          </p:cNvPr>
          <p:cNvCxnSpPr>
            <a:stCxn id="2000" idx="2"/>
            <a:endCxn id="2037" idx="0"/>
          </p:cNvCxnSpPr>
          <p:nvPr/>
        </p:nvCxnSpPr>
        <p:spPr>
          <a:xfrm>
            <a:off x="8813327" y="6285376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08" name="Gerader Verbinder 2207">
            <a:extLst>
              <a:ext uri="{FF2B5EF4-FFF2-40B4-BE49-F238E27FC236}">
                <a16:creationId xmlns:a16="http://schemas.microsoft.com/office/drawing/2014/main" id="{230015EE-BE2B-2221-7CAD-1F25476C4B69}"/>
              </a:ext>
            </a:extLst>
          </p:cNvPr>
          <p:cNvCxnSpPr>
            <a:stCxn id="2037" idx="2"/>
            <a:endCxn id="2074" idx="0"/>
          </p:cNvCxnSpPr>
          <p:nvPr/>
        </p:nvCxnSpPr>
        <p:spPr>
          <a:xfrm>
            <a:off x="8813327" y="6743558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10" name="Gerader Verbinder 2209">
            <a:extLst>
              <a:ext uri="{FF2B5EF4-FFF2-40B4-BE49-F238E27FC236}">
                <a16:creationId xmlns:a16="http://schemas.microsoft.com/office/drawing/2014/main" id="{2EDB6534-4C0F-D121-9FD1-F07840163035}"/>
              </a:ext>
            </a:extLst>
          </p:cNvPr>
          <p:cNvCxnSpPr>
            <a:stCxn id="2074" idx="2"/>
            <a:endCxn id="2111" idx="0"/>
          </p:cNvCxnSpPr>
          <p:nvPr/>
        </p:nvCxnSpPr>
        <p:spPr>
          <a:xfrm>
            <a:off x="8813327" y="7201740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12" name="Gerader Verbinder 2211">
            <a:extLst>
              <a:ext uri="{FF2B5EF4-FFF2-40B4-BE49-F238E27FC236}">
                <a16:creationId xmlns:a16="http://schemas.microsoft.com/office/drawing/2014/main" id="{7C39803B-A86D-9040-26C4-CE64352B67C0}"/>
              </a:ext>
            </a:extLst>
          </p:cNvPr>
          <p:cNvCxnSpPr>
            <a:stCxn id="2111" idx="2"/>
            <a:endCxn id="2148" idx="0"/>
          </p:cNvCxnSpPr>
          <p:nvPr/>
        </p:nvCxnSpPr>
        <p:spPr>
          <a:xfrm>
            <a:off x="8813327" y="7659922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14" name="Gerader Verbinder 2213">
            <a:extLst>
              <a:ext uri="{FF2B5EF4-FFF2-40B4-BE49-F238E27FC236}">
                <a16:creationId xmlns:a16="http://schemas.microsoft.com/office/drawing/2014/main" id="{70F05B2E-BCA0-EF6D-E522-DE895EE0AE94}"/>
              </a:ext>
            </a:extLst>
          </p:cNvPr>
          <p:cNvCxnSpPr>
            <a:stCxn id="2148" idx="2"/>
            <a:endCxn id="2185" idx="0"/>
          </p:cNvCxnSpPr>
          <p:nvPr/>
        </p:nvCxnSpPr>
        <p:spPr>
          <a:xfrm>
            <a:off x="8813327" y="8118104"/>
            <a:ext cx="0" cy="1072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13AB89CB-85D0-4D73-4D02-7C3389D4D9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5211" y="10030169"/>
            <a:ext cx="1739447" cy="396594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CBABD4F-914E-C568-AD22-19F3DB565141}"/>
              </a:ext>
            </a:extLst>
          </p:cNvPr>
          <p:cNvSpPr txBox="1"/>
          <p:nvPr/>
        </p:nvSpPr>
        <p:spPr>
          <a:xfrm>
            <a:off x="14157960" y="10088209"/>
            <a:ext cx="6783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/>
              <a:t>V 0.5</a:t>
            </a:r>
          </a:p>
          <a:p>
            <a:r>
              <a:rPr lang="de-DE" sz="800" dirty="0"/>
              <a:t>01.02.2025</a:t>
            </a: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0DE7E43-E4BB-C071-6941-E7A0A371BBAC}"/>
              </a:ext>
            </a:extLst>
          </p:cNvPr>
          <p:cNvCxnSpPr>
            <a:cxnSpLocks/>
            <a:endCxn id="2437" idx="0"/>
          </p:cNvCxnSpPr>
          <p:nvPr/>
        </p:nvCxnSpPr>
        <p:spPr>
          <a:xfrm>
            <a:off x="11241278" y="2367056"/>
            <a:ext cx="1469" cy="2218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2952E602-5784-9D88-1B39-7F1078CF42D5}"/>
              </a:ext>
            </a:extLst>
          </p:cNvPr>
          <p:cNvCxnSpPr>
            <a:stCxn id="2437" idx="2"/>
            <a:endCxn id="2433" idx="0"/>
          </p:cNvCxnSpPr>
          <p:nvPr/>
        </p:nvCxnSpPr>
        <p:spPr>
          <a:xfrm>
            <a:off x="11242747" y="2939811"/>
            <a:ext cx="0" cy="1653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4F38DBCA-B831-C4C5-4A68-CA56CA661ACE}"/>
              </a:ext>
            </a:extLst>
          </p:cNvPr>
          <p:cNvCxnSpPr>
            <a:stCxn id="2433" idx="2"/>
            <a:endCxn id="2452" idx="0"/>
          </p:cNvCxnSpPr>
          <p:nvPr/>
        </p:nvCxnSpPr>
        <p:spPr>
          <a:xfrm>
            <a:off x="11242747" y="3456060"/>
            <a:ext cx="1984" cy="1199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F2BAF7B9-9805-3465-6DA2-A206AE0E8FF7}"/>
              </a:ext>
            </a:extLst>
          </p:cNvPr>
          <p:cNvCxnSpPr>
            <a:stCxn id="2452" idx="2"/>
            <a:endCxn id="1392" idx="0"/>
          </p:cNvCxnSpPr>
          <p:nvPr/>
        </p:nvCxnSpPr>
        <p:spPr>
          <a:xfrm>
            <a:off x="11244731" y="3936045"/>
            <a:ext cx="2115" cy="1659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82564B91-5AB3-4160-6353-E9889652BA94}"/>
              </a:ext>
            </a:extLst>
          </p:cNvPr>
          <p:cNvCxnSpPr>
            <a:stCxn id="1392" idx="2"/>
            <a:endCxn id="1884" idx="0"/>
          </p:cNvCxnSpPr>
          <p:nvPr/>
        </p:nvCxnSpPr>
        <p:spPr>
          <a:xfrm>
            <a:off x="11246846" y="4461983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E7AEDF36-3A37-8333-4128-9837D8022FC0}"/>
              </a:ext>
            </a:extLst>
          </p:cNvPr>
          <p:cNvCxnSpPr>
            <a:stCxn id="1884" idx="2"/>
            <a:endCxn id="1921" idx="0"/>
          </p:cNvCxnSpPr>
          <p:nvPr/>
        </p:nvCxnSpPr>
        <p:spPr>
          <a:xfrm>
            <a:off x="11246846" y="4920165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5F25E2CC-5DEF-15C1-F4CC-16CA7D751EB2}"/>
              </a:ext>
            </a:extLst>
          </p:cNvPr>
          <p:cNvCxnSpPr>
            <a:stCxn id="1921" idx="2"/>
            <a:endCxn id="1958" idx="0"/>
          </p:cNvCxnSpPr>
          <p:nvPr/>
        </p:nvCxnSpPr>
        <p:spPr>
          <a:xfrm>
            <a:off x="11246846" y="5378347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F00192AC-CC17-EFC3-F1B0-C2D023A5C971}"/>
              </a:ext>
            </a:extLst>
          </p:cNvPr>
          <p:cNvCxnSpPr>
            <a:stCxn id="1958" idx="2"/>
            <a:endCxn id="1995" idx="0"/>
          </p:cNvCxnSpPr>
          <p:nvPr/>
        </p:nvCxnSpPr>
        <p:spPr>
          <a:xfrm>
            <a:off x="11246846" y="5836529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E302E3FA-63C4-55E8-49B4-BE9AE6885E58}"/>
              </a:ext>
            </a:extLst>
          </p:cNvPr>
          <p:cNvCxnSpPr>
            <a:stCxn id="1995" idx="2"/>
            <a:endCxn id="2032" idx="0"/>
          </p:cNvCxnSpPr>
          <p:nvPr/>
        </p:nvCxnSpPr>
        <p:spPr>
          <a:xfrm>
            <a:off x="11246846" y="6294711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D2ED20D8-CF4F-A90A-CDEE-57CB802EE758}"/>
              </a:ext>
            </a:extLst>
          </p:cNvPr>
          <p:cNvCxnSpPr>
            <a:stCxn id="2032" idx="2"/>
            <a:endCxn id="2069" idx="0"/>
          </p:cNvCxnSpPr>
          <p:nvPr/>
        </p:nvCxnSpPr>
        <p:spPr>
          <a:xfrm>
            <a:off x="11246846" y="6752893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63D48641-955B-5B4B-D5BE-E6B2AF6567C7}"/>
              </a:ext>
            </a:extLst>
          </p:cNvPr>
          <p:cNvCxnSpPr>
            <a:stCxn id="2069" idx="2"/>
            <a:endCxn id="2106" idx="0"/>
          </p:cNvCxnSpPr>
          <p:nvPr/>
        </p:nvCxnSpPr>
        <p:spPr>
          <a:xfrm>
            <a:off x="11246846" y="7211075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76479F1F-A390-EA7F-AD6F-F2EF3AD38491}"/>
              </a:ext>
            </a:extLst>
          </p:cNvPr>
          <p:cNvCxnSpPr>
            <a:stCxn id="2106" idx="2"/>
            <a:endCxn id="2143" idx="0"/>
          </p:cNvCxnSpPr>
          <p:nvPr/>
        </p:nvCxnSpPr>
        <p:spPr>
          <a:xfrm>
            <a:off x="11246846" y="7669257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Gerader Verbinder 47">
            <a:extLst>
              <a:ext uri="{FF2B5EF4-FFF2-40B4-BE49-F238E27FC236}">
                <a16:creationId xmlns:a16="http://schemas.microsoft.com/office/drawing/2014/main" id="{2F5F29FB-8E7E-8D02-BD09-5016DE20EF1F}"/>
              </a:ext>
            </a:extLst>
          </p:cNvPr>
          <p:cNvCxnSpPr>
            <a:stCxn id="2143" idx="2"/>
            <a:endCxn id="2180" idx="0"/>
          </p:cNvCxnSpPr>
          <p:nvPr/>
        </p:nvCxnSpPr>
        <p:spPr>
          <a:xfrm>
            <a:off x="11246846" y="8127439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Gerader Verbinder 51">
            <a:extLst>
              <a:ext uri="{FF2B5EF4-FFF2-40B4-BE49-F238E27FC236}">
                <a16:creationId xmlns:a16="http://schemas.microsoft.com/office/drawing/2014/main" id="{319247B4-76F1-B8D1-ED9E-DDA46AC1526F}"/>
              </a:ext>
            </a:extLst>
          </p:cNvPr>
          <p:cNvCxnSpPr>
            <a:cxnSpLocks/>
            <a:endCxn id="2445" idx="0"/>
          </p:cNvCxnSpPr>
          <p:nvPr/>
        </p:nvCxnSpPr>
        <p:spPr>
          <a:xfrm flipH="1">
            <a:off x="13659067" y="2348300"/>
            <a:ext cx="794" cy="2224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Gerader Verbinder 55">
            <a:extLst>
              <a:ext uri="{FF2B5EF4-FFF2-40B4-BE49-F238E27FC236}">
                <a16:creationId xmlns:a16="http://schemas.microsoft.com/office/drawing/2014/main" id="{3EC8607C-89B0-97A8-F909-5DE862893E50}"/>
              </a:ext>
            </a:extLst>
          </p:cNvPr>
          <p:cNvCxnSpPr>
            <a:stCxn id="2445" idx="2"/>
            <a:endCxn id="2441" idx="0"/>
          </p:cNvCxnSpPr>
          <p:nvPr/>
        </p:nvCxnSpPr>
        <p:spPr>
          <a:xfrm>
            <a:off x="13659067" y="2921619"/>
            <a:ext cx="0" cy="1653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FE993BA7-9FD2-3F65-D8A2-52491B028795}"/>
              </a:ext>
            </a:extLst>
          </p:cNvPr>
          <p:cNvCxnSpPr>
            <a:stCxn id="2441" idx="2"/>
            <a:endCxn id="2453" idx="0"/>
          </p:cNvCxnSpPr>
          <p:nvPr/>
        </p:nvCxnSpPr>
        <p:spPr>
          <a:xfrm flipH="1">
            <a:off x="13657199" y="3437868"/>
            <a:ext cx="1868" cy="1334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56" name="Gerader Verbinder 1855">
            <a:extLst>
              <a:ext uri="{FF2B5EF4-FFF2-40B4-BE49-F238E27FC236}">
                <a16:creationId xmlns:a16="http://schemas.microsoft.com/office/drawing/2014/main" id="{7C3F023E-9E94-F0D0-BF93-C94E5C25C353}"/>
              </a:ext>
            </a:extLst>
          </p:cNvPr>
          <p:cNvCxnSpPr>
            <a:stCxn id="2453" idx="2"/>
            <a:endCxn id="1398" idx="0"/>
          </p:cNvCxnSpPr>
          <p:nvPr/>
        </p:nvCxnSpPr>
        <p:spPr>
          <a:xfrm>
            <a:off x="13657199" y="3931313"/>
            <a:ext cx="0" cy="1706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0" name="Gerader Verbinder 1859">
            <a:extLst>
              <a:ext uri="{FF2B5EF4-FFF2-40B4-BE49-F238E27FC236}">
                <a16:creationId xmlns:a16="http://schemas.microsoft.com/office/drawing/2014/main" id="{2A37BD09-9D04-0D8E-98BB-E452901FB519}"/>
              </a:ext>
            </a:extLst>
          </p:cNvPr>
          <p:cNvCxnSpPr>
            <a:stCxn id="1398" idx="2"/>
            <a:endCxn id="1879" idx="0"/>
          </p:cNvCxnSpPr>
          <p:nvPr/>
        </p:nvCxnSpPr>
        <p:spPr>
          <a:xfrm>
            <a:off x="13657199" y="4461983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4" name="Gerader Verbinder 1863">
            <a:extLst>
              <a:ext uri="{FF2B5EF4-FFF2-40B4-BE49-F238E27FC236}">
                <a16:creationId xmlns:a16="http://schemas.microsoft.com/office/drawing/2014/main" id="{F80A3FB0-F62D-3453-F547-A56532E5C31E}"/>
              </a:ext>
            </a:extLst>
          </p:cNvPr>
          <p:cNvCxnSpPr>
            <a:stCxn id="1879" idx="2"/>
            <a:endCxn id="1916" idx="0"/>
          </p:cNvCxnSpPr>
          <p:nvPr/>
        </p:nvCxnSpPr>
        <p:spPr>
          <a:xfrm>
            <a:off x="13657199" y="4920165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8" name="Gerader Verbinder 1867">
            <a:extLst>
              <a:ext uri="{FF2B5EF4-FFF2-40B4-BE49-F238E27FC236}">
                <a16:creationId xmlns:a16="http://schemas.microsoft.com/office/drawing/2014/main" id="{6BC583E7-B50A-1978-A1FA-716DE84DA45D}"/>
              </a:ext>
            </a:extLst>
          </p:cNvPr>
          <p:cNvCxnSpPr>
            <a:stCxn id="1916" idx="2"/>
            <a:endCxn id="1953" idx="0"/>
          </p:cNvCxnSpPr>
          <p:nvPr/>
        </p:nvCxnSpPr>
        <p:spPr>
          <a:xfrm>
            <a:off x="13657199" y="5378347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72" name="Gerader Verbinder 1871">
            <a:extLst>
              <a:ext uri="{FF2B5EF4-FFF2-40B4-BE49-F238E27FC236}">
                <a16:creationId xmlns:a16="http://schemas.microsoft.com/office/drawing/2014/main" id="{B6B949B6-24D8-654F-17D2-085A6D4DE552}"/>
              </a:ext>
            </a:extLst>
          </p:cNvPr>
          <p:cNvCxnSpPr>
            <a:stCxn id="1953" idx="2"/>
            <a:endCxn id="1990" idx="0"/>
          </p:cNvCxnSpPr>
          <p:nvPr/>
        </p:nvCxnSpPr>
        <p:spPr>
          <a:xfrm>
            <a:off x="13657199" y="5836529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6" name="Gerader Verbinder 1945">
            <a:extLst>
              <a:ext uri="{FF2B5EF4-FFF2-40B4-BE49-F238E27FC236}">
                <a16:creationId xmlns:a16="http://schemas.microsoft.com/office/drawing/2014/main" id="{16B77329-C9D1-6919-C334-BCA3381AC7D7}"/>
              </a:ext>
            </a:extLst>
          </p:cNvPr>
          <p:cNvCxnSpPr>
            <a:stCxn id="1990" idx="2"/>
            <a:endCxn id="2027" idx="0"/>
          </p:cNvCxnSpPr>
          <p:nvPr/>
        </p:nvCxnSpPr>
        <p:spPr>
          <a:xfrm>
            <a:off x="13657199" y="6294711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20" name="Gerader Verbinder 2019">
            <a:extLst>
              <a:ext uri="{FF2B5EF4-FFF2-40B4-BE49-F238E27FC236}">
                <a16:creationId xmlns:a16="http://schemas.microsoft.com/office/drawing/2014/main" id="{23C20CEE-0EAE-E34F-6874-D7D51A11C93B}"/>
              </a:ext>
            </a:extLst>
          </p:cNvPr>
          <p:cNvCxnSpPr>
            <a:stCxn id="2027" idx="2"/>
            <a:endCxn id="2064" idx="0"/>
          </p:cNvCxnSpPr>
          <p:nvPr/>
        </p:nvCxnSpPr>
        <p:spPr>
          <a:xfrm>
            <a:off x="13657199" y="6752893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94" name="Gerader Verbinder 2093">
            <a:extLst>
              <a:ext uri="{FF2B5EF4-FFF2-40B4-BE49-F238E27FC236}">
                <a16:creationId xmlns:a16="http://schemas.microsoft.com/office/drawing/2014/main" id="{559B006A-52F9-5515-35C5-3AEFE1A1DBD3}"/>
              </a:ext>
            </a:extLst>
          </p:cNvPr>
          <p:cNvCxnSpPr>
            <a:stCxn id="2064" idx="2"/>
            <a:endCxn id="2101" idx="0"/>
          </p:cNvCxnSpPr>
          <p:nvPr/>
        </p:nvCxnSpPr>
        <p:spPr>
          <a:xfrm>
            <a:off x="13657199" y="7211075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68" name="Gerader Verbinder 2167">
            <a:extLst>
              <a:ext uri="{FF2B5EF4-FFF2-40B4-BE49-F238E27FC236}">
                <a16:creationId xmlns:a16="http://schemas.microsoft.com/office/drawing/2014/main" id="{A9C15B1F-821D-C01C-B4FD-6E87E499F26E}"/>
              </a:ext>
            </a:extLst>
          </p:cNvPr>
          <p:cNvCxnSpPr>
            <a:stCxn id="2101" idx="2"/>
            <a:endCxn id="2138" idx="0"/>
          </p:cNvCxnSpPr>
          <p:nvPr/>
        </p:nvCxnSpPr>
        <p:spPr>
          <a:xfrm>
            <a:off x="13657199" y="7669257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07" name="Gerader Verbinder 2206">
            <a:extLst>
              <a:ext uri="{FF2B5EF4-FFF2-40B4-BE49-F238E27FC236}">
                <a16:creationId xmlns:a16="http://schemas.microsoft.com/office/drawing/2014/main" id="{D43B6A72-676E-7F42-0D08-2696D38407A2}"/>
              </a:ext>
            </a:extLst>
          </p:cNvPr>
          <p:cNvCxnSpPr>
            <a:stCxn id="2138" idx="2"/>
            <a:endCxn id="2175" idx="0"/>
          </p:cNvCxnSpPr>
          <p:nvPr/>
        </p:nvCxnSpPr>
        <p:spPr>
          <a:xfrm>
            <a:off x="13657199" y="8127439"/>
            <a:ext cx="0" cy="9817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216" name="Gruppieren 2215">
            <a:extLst>
              <a:ext uri="{FF2B5EF4-FFF2-40B4-BE49-F238E27FC236}">
                <a16:creationId xmlns:a16="http://schemas.microsoft.com/office/drawing/2014/main" id="{575735E9-7CD6-EE08-2977-76A483C323AC}"/>
              </a:ext>
            </a:extLst>
          </p:cNvPr>
          <p:cNvGrpSpPr/>
          <p:nvPr/>
        </p:nvGrpSpPr>
        <p:grpSpPr>
          <a:xfrm>
            <a:off x="361621" y="1844300"/>
            <a:ext cx="2160002" cy="504000"/>
            <a:chOff x="361621" y="1844300"/>
            <a:chExt cx="2160002" cy="504000"/>
          </a:xfrm>
        </p:grpSpPr>
        <p:sp>
          <p:nvSpPr>
            <p:cNvPr id="2455" name="Rechteck: abgerundete Ecken 2454">
              <a:extLst>
                <a:ext uri="{FF2B5EF4-FFF2-40B4-BE49-F238E27FC236}">
                  <a16:creationId xmlns:a16="http://schemas.microsoft.com/office/drawing/2014/main" id="{8A416390-CC05-555E-219A-2CA5465E8C6B}"/>
                </a:ext>
              </a:extLst>
            </p:cNvPr>
            <p:cNvSpPr/>
            <p:nvPr/>
          </p:nvSpPr>
          <p:spPr>
            <a:xfrm>
              <a:off x="361621" y="1844300"/>
              <a:ext cx="2160002" cy="504000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11" name="Gerader Verbinder 2210">
              <a:extLst>
                <a:ext uri="{FF2B5EF4-FFF2-40B4-BE49-F238E27FC236}">
                  <a16:creationId xmlns:a16="http://schemas.microsoft.com/office/drawing/2014/main" id="{5DC6E171-2033-D647-0CD7-B1ED82DB3D95}"/>
                </a:ext>
              </a:extLst>
            </p:cNvPr>
            <p:cNvCxnSpPr>
              <a:cxnSpLocks/>
            </p:cNvCxnSpPr>
            <p:nvPr/>
          </p:nvCxnSpPr>
          <p:spPr>
            <a:xfrm>
              <a:off x="2337300" y="1844300"/>
              <a:ext cx="0" cy="4839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17" name="Gruppieren 2216">
            <a:extLst>
              <a:ext uri="{FF2B5EF4-FFF2-40B4-BE49-F238E27FC236}">
                <a16:creationId xmlns:a16="http://schemas.microsoft.com/office/drawing/2014/main" id="{8A243BB3-DCE0-D5D1-C088-270D3F9A5430}"/>
              </a:ext>
            </a:extLst>
          </p:cNvPr>
          <p:cNvGrpSpPr/>
          <p:nvPr/>
        </p:nvGrpSpPr>
        <p:grpSpPr>
          <a:xfrm>
            <a:off x="2798071" y="1844300"/>
            <a:ext cx="2160002" cy="504000"/>
            <a:chOff x="361621" y="1844300"/>
            <a:chExt cx="2160002" cy="504000"/>
          </a:xfrm>
        </p:grpSpPr>
        <p:sp>
          <p:nvSpPr>
            <p:cNvPr id="2218" name="Rechteck: abgerundete Ecken 2217">
              <a:extLst>
                <a:ext uri="{FF2B5EF4-FFF2-40B4-BE49-F238E27FC236}">
                  <a16:creationId xmlns:a16="http://schemas.microsoft.com/office/drawing/2014/main" id="{78D79C58-A2B3-4F89-DAB1-491A385D93DE}"/>
                </a:ext>
              </a:extLst>
            </p:cNvPr>
            <p:cNvSpPr/>
            <p:nvPr/>
          </p:nvSpPr>
          <p:spPr>
            <a:xfrm>
              <a:off x="361621" y="1844300"/>
              <a:ext cx="2160002" cy="504000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19" name="Gerader Verbinder 2218">
              <a:extLst>
                <a:ext uri="{FF2B5EF4-FFF2-40B4-BE49-F238E27FC236}">
                  <a16:creationId xmlns:a16="http://schemas.microsoft.com/office/drawing/2014/main" id="{F7A6712D-FE11-FD20-1862-3C359AB68C75}"/>
                </a:ext>
              </a:extLst>
            </p:cNvPr>
            <p:cNvCxnSpPr>
              <a:cxnSpLocks/>
            </p:cNvCxnSpPr>
            <p:nvPr/>
          </p:nvCxnSpPr>
          <p:spPr>
            <a:xfrm>
              <a:off x="2337300" y="1844300"/>
              <a:ext cx="0" cy="4839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20" name="Gruppieren 2219">
            <a:extLst>
              <a:ext uri="{FF2B5EF4-FFF2-40B4-BE49-F238E27FC236}">
                <a16:creationId xmlns:a16="http://schemas.microsoft.com/office/drawing/2014/main" id="{8E0347A9-FDEE-EFD2-D113-5A32A1041AF9}"/>
              </a:ext>
            </a:extLst>
          </p:cNvPr>
          <p:cNvGrpSpPr/>
          <p:nvPr/>
        </p:nvGrpSpPr>
        <p:grpSpPr>
          <a:xfrm>
            <a:off x="5188158" y="1844300"/>
            <a:ext cx="2160002" cy="504000"/>
            <a:chOff x="361621" y="1844300"/>
            <a:chExt cx="2160002" cy="504000"/>
          </a:xfrm>
        </p:grpSpPr>
        <p:sp>
          <p:nvSpPr>
            <p:cNvPr id="2221" name="Rechteck: abgerundete Ecken 2220">
              <a:extLst>
                <a:ext uri="{FF2B5EF4-FFF2-40B4-BE49-F238E27FC236}">
                  <a16:creationId xmlns:a16="http://schemas.microsoft.com/office/drawing/2014/main" id="{DA20E983-981A-36DE-3A1D-7D27B767840B}"/>
                </a:ext>
              </a:extLst>
            </p:cNvPr>
            <p:cNvSpPr/>
            <p:nvPr/>
          </p:nvSpPr>
          <p:spPr>
            <a:xfrm>
              <a:off x="361621" y="1844300"/>
              <a:ext cx="2160002" cy="504000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22" name="Gerader Verbinder 2221">
              <a:extLst>
                <a:ext uri="{FF2B5EF4-FFF2-40B4-BE49-F238E27FC236}">
                  <a16:creationId xmlns:a16="http://schemas.microsoft.com/office/drawing/2014/main" id="{92403374-43A2-3F27-69DB-7A22B395F09C}"/>
                </a:ext>
              </a:extLst>
            </p:cNvPr>
            <p:cNvCxnSpPr>
              <a:cxnSpLocks/>
            </p:cNvCxnSpPr>
            <p:nvPr/>
          </p:nvCxnSpPr>
          <p:spPr>
            <a:xfrm>
              <a:off x="2337300" y="1844300"/>
              <a:ext cx="0" cy="4839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23" name="Gruppieren 2222">
            <a:extLst>
              <a:ext uri="{FF2B5EF4-FFF2-40B4-BE49-F238E27FC236}">
                <a16:creationId xmlns:a16="http://schemas.microsoft.com/office/drawing/2014/main" id="{9461FF08-68E0-45AF-AEC3-2EEA30490ABD}"/>
              </a:ext>
            </a:extLst>
          </p:cNvPr>
          <p:cNvGrpSpPr/>
          <p:nvPr/>
        </p:nvGrpSpPr>
        <p:grpSpPr>
          <a:xfrm>
            <a:off x="7771190" y="1844300"/>
            <a:ext cx="2160002" cy="504000"/>
            <a:chOff x="361621" y="1844300"/>
            <a:chExt cx="2160002" cy="504000"/>
          </a:xfrm>
        </p:grpSpPr>
        <p:sp>
          <p:nvSpPr>
            <p:cNvPr id="2224" name="Rechteck: abgerundete Ecken 2223">
              <a:extLst>
                <a:ext uri="{FF2B5EF4-FFF2-40B4-BE49-F238E27FC236}">
                  <a16:creationId xmlns:a16="http://schemas.microsoft.com/office/drawing/2014/main" id="{2FEA78A9-6CA2-F55D-BBFE-C9FE4C0DA962}"/>
                </a:ext>
              </a:extLst>
            </p:cNvPr>
            <p:cNvSpPr/>
            <p:nvPr/>
          </p:nvSpPr>
          <p:spPr>
            <a:xfrm>
              <a:off x="361621" y="1844300"/>
              <a:ext cx="2160002" cy="504000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25" name="Gerader Verbinder 2224">
              <a:extLst>
                <a:ext uri="{FF2B5EF4-FFF2-40B4-BE49-F238E27FC236}">
                  <a16:creationId xmlns:a16="http://schemas.microsoft.com/office/drawing/2014/main" id="{91227466-B961-C99B-F6A2-2CCE12A60FC1}"/>
                </a:ext>
              </a:extLst>
            </p:cNvPr>
            <p:cNvCxnSpPr>
              <a:cxnSpLocks/>
            </p:cNvCxnSpPr>
            <p:nvPr/>
          </p:nvCxnSpPr>
          <p:spPr>
            <a:xfrm>
              <a:off x="2337300" y="1844300"/>
              <a:ext cx="0" cy="4839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26" name="Gruppieren 2225">
            <a:extLst>
              <a:ext uri="{FF2B5EF4-FFF2-40B4-BE49-F238E27FC236}">
                <a16:creationId xmlns:a16="http://schemas.microsoft.com/office/drawing/2014/main" id="{1D6A5245-8214-7643-3318-F9DFDAF55E56}"/>
              </a:ext>
            </a:extLst>
          </p:cNvPr>
          <p:cNvGrpSpPr/>
          <p:nvPr/>
        </p:nvGrpSpPr>
        <p:grpSpPr>
          <a:xfrm>
            <a:off x="10172448" y="1844300"/>
            <a:ext cx="2160002" cy="504000"/>
            <a:chOff x="361621" y="1844300"/>
            <a:chExt cx="2160002" cy="504000"/>
          </a:xfrm>
        </p:grpSpPr>
        <p:sp>
          <p:nvSpPr>
            <p:cNvPr id="2227" name="Rechteck: abgerundete Ecken 2226">
              <a:extLst>
                <a:ext uri="{FF2B5EF4-FFF2-40B4-BE49-F238E27FC236}">
                  <a16:creationId xmlns:a16="http://schemas.microsoft.com/office/drawing/2014/main" id="{9B319CF6-5567-6954-15F4-3C5CBCE4FC45}"/>
                </a:ext>
              </a:extLst>
            </p:cNvPr>
            <p:cNvSpPr/>
            <p:nvPr/>
          </p:nvSpPr>
          <p:spPr>
            <a:xfrm>
              <a:off x="361621" y="1844300"/>
              <a:ext cx="2160002" cy="504000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28" name="Gerader Verbinder 2227">
              <a:extLst>
                <a:ext uri="{FF2B5EF4-FFF2-40B4-BE49-F238E27FC236}">
                  <a16:creationId xmlns:a16="http://schemas.microsoft.com/office/drawing/2014/main" id="{EFEF9301-A0C3-FC0A-C9DC-AE7DB98BC8B6}"/>
                </a:ext>
              </a:extLst>
            </p:cNvPr>
            <p:cNvCxnSpPr>
              <a:cxnSpLocks/>
            </p:cNvCxnSpPr>
            <p:nvPr/>
          </p:nvCxnSpPr>
          <p:spPr>
            <a:xfrm>
              <a:off x="2337300" y="1844300"/>
              <a:ext cx="0" cy="4839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29" name="Gruppieren 2228">
            <a:extLst>
              <a:ext uri="{FF2B5EF4-FFF2-40B4-BE49-F238E27FC236}">
                <a16:creationId xmlns:a16="http://schemas.microsoft.com/office/drawing/2014/main" id="{92692248-9414-E3A7-DDCB-BA84D825077B}"/>
              </a:ext>
            </a:extLst>
          </p:cNvPr>
          <p:cNvGrpSpPr/>
          <p:nvPr/>
        </p:nvGrpSpPr>
        <p:grpSpPr>
          <a:xfrm>
            <a:off x="12577197" y="1844300"/>
            <a:ext cx="2160002" cy="504000"/>
            <a:chOff x="361621" y="1844300"/>
            <a:chExt cx="2160002" cy="504000"/>
          </a:xfrm>
        </p:grpSpPr>
        <p:sp>
          <p:nvSpPr>
            <p:cNvPr id="2230" name="Rechteck: abgerundete Ecken 2229">
              <a:extLst>
                <a:ext uri="{FF2B5EF4-FFF2-40B4-BE49-F238E27FC236}">
                  <a16:creationId xmlns:a16="http://schemas.microsoft.com/office/drawing/2014/main" id="{C0422355-02D6-EC8F-C6AF-1E108C87FA74}"/>
                </a:ext>
              </a:extLst>
            </p:cNvPr>
            <p:cNvSpPr/>
            <p:nvPr/>
          </p:nvSpPr>
          <p:spPr>
            <a:xfrm>
              <a:off x="361621" y="1844300"/>
              <a:ext cx="2160002" cy="504000"/>
            </a:xfrm>
            <a:prstGeom prst="roundRect">
              <a:avLst>
                <a:gd name="adj" fmla="val 1225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3303" dirty="0"/>
            </a:p>
          </p:txBody>
        </p:sp>
        <p:cxnSp>
          <p:nvCxnSpPr>
            <p:cNvPr id="2231" name="Gerader Verbinder 2230">
              <a:extLst>
                <a:ext uri="{FF2B5EF4-FFF2-40B4-BE49-F238E27FC236}">
                  <a16:creationId xmlns:a16="http://schemas.microsoft.com/office/drawing/2014/main" id="{9B6E2C68-3BA6-9768-30F5-EC3B9700D402}"/>
                </a:ext>
              </a:extLst>
            </p:cNvPr>
            <p:cNvCxnSpPr>
              <a:cxnSpLocks/>
            </p:cNvCxnSpPr>
            <p:nvPr/>
          </p:nvCxnSpPr>
          <p:spPr>
            <a:xfrm>
              <a:off x="2337300" y="1844300"/>
              <a:ext cx="0" cy="48398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35" name="Rechteck: abgerundete Ecken 2234">
            <a:extLst>
              <a:ext uri="{FF2B5EF4-FFF2-40B4-BE49-F238E27FC236}">
                <a16:creationId xmlns:a16="http://schemas.microsoft.com/office/drawing/2014/main" id="{A06A99DE-2F93-8FFA-82F3-7F80947861D6}"/>
              </a:ext>
            </a:extLst>
          </p:cNvPr>
          <p:cNvSpPr/>
          <p:nvPr/>
        </p:nvSpPr>
        <p:spPr>
          <a:xfrm>
            <a:off x="7820549" y="633009"/>
            <a:ext cx="2160002" cy="350904"/>
          </a:xfrm>
          <a:prstGeom prst="roundRect">
            <a:avLst>
              <a:gd name="adj" fmla="val 1225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303" dirty="0"/>
          </a:p>
        </p:txBody>
      </p:sp>
      <p:sp>
        <p:nvSpPr>
          <p:cNvPr id="2238" name="Rechteck: abgerundete Ecken 2237">
            <a:extLst>
              <a:ext uri="{FF2B5EF4-FFF2-40B4-BE49-F238E27FC236}">
                <a16:creationId xmlns:a16="http://schemas.microsoft.com/office/drawing/2014/main" id="{E0EC49C6-3F50-7DF2-8B88-566BABF50560}"/>
              </a:ext>
            </a:extLst>
          </p:cNvPr>
          <p:cNvSpPr/>
          <p:nvPr/>
        </p:nvSpPr>
        <p:spPr>
          <a:xfrm>
            <a:off x="7819589" y="1118171"/>
            <a:ext cx="2160002" cy="350904"/>
          </a:xfrm>
          <a:prstGeom prst="roundRect">
            <a:avLst>
              <a:gd name="adj" fmla="val 1225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303" dirty="0"/>
          </a:p>
        </p:txBody>
      </p:sp>
      <p:cxnSp>
        <p:nvCxnSpPr>
          <p:cNvPr id="2240" name="Verbinder: gewinkelt 2239">
            <a:extLst>
              <a:ext uri="{FF2B5EF4-FFF2-40B4-BE49-F238E27FC236}">
                <a16:creationId xmlns:a16="http://schemas.microsoft.com/office/drawing/2014/main" id="{1E8F04A2-C732-8789-3206-1390BA9FC835}"/>
              </a:ext>
            </a:extLst>
          </p:cNvPr>
          <p:cNvCxnSpPr>
            <a:stCxn id="2575" idx="3"/>
            <a:endCxn id="2238" idx="1"/>
          </p:cNvCxnSpPr>
          <p:nvPr/>
        </p:nvCxnSpPr>
        <p:spPr>
          <a:xfrm>
            <a:off x="2521781" y="700100"/>
            <a:ext cx="5297808" cy="593523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42" name="Verbinder: gewinkelt 2241">
            <a:extLst>
              <a:ext uri="{FF2B5EF4-FFF2-40B4-BE49-F238E27FC236}">
                <a16:creationId xmlns:a16="http://schemas.microsoft.com/office/drawing/2014/main" id="{4145EB1E-CE3D-59AB-B944-310BA3BF9584}"/>
              </a:ext>
            </a:extLst>
          </p:cNvPr>
          <p:cNvCxnSpPr>
            <a:stCxn id="2575" idx="3"/>
            <a:endCxn id="2235" idx="1"/>
          </p:cNvCxnSpPr>
          <p:nvPr/>
        </p:nvCxnSpPr>
        <p:spPr>
          <a:xfrm>
            <a:off x="2521781" y="700100"/>
            <a:ext cx="5298768" cy="108361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44" name="Gerader Verbinder 2243">
            <a:extLst>
              <a:ext uri="{FF2B5EF4-FFF2-40B4-BE49-F238E27FC236}">
                <a16:creationId xmlns:a16="http://schemas.microsoft.com/office/drawing/2014/main" id="{71A95D1F-82B2-A68E-8FB5-8B8969590151}"/>
              </a:ext>
            </a:extLst>
          </p:cNvPr>
          <p:cNvCxnSpPr>
            <a:stCxn id="2235" idx="3"/>
            <a:endCxn id="2470" idx="1"/>
          </p:cNvCxnSpPr>
          <p:nvPr/>
        </p:nvCxnSpPr>
        <p:spPr>
          <a:xfrm>
            <a:off x="9980551" y="808461"/>
            <a:ext cx="277744" cy="19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46" name="Gerader Verbinder 2245">
            <a:extLst>
              <a:ext uri="{FF2B5EF4-FFF2-40B4-BE49-F238E27FC236}">
                <a16:creationId xmlns:a16="http://schemas.microsoft.com/office/drawing/2014/main" id="{39EF0CF4-8403-DC02-B9AC-1101E8E788B9}"/>
              </a:ext>
            </a:extLst>
          </p:cNvPr>
          <p:cNvCxnSpPr>
            <a:stCxn id="2238" idx="3"/>
            <a:endCxn id="2471" idx="1"/>
          </p:cNvCxnSpPr>
          <p:nvPr/>
        </p:nvCxnSpPr>
        <p:spPr>
          <a:xfrm flipV="1">
            <a:off x="9979591" y="1292306"/>
            <a:ext cx="278704" cy="13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747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</Words>
  <Application>Microsoft Office PowerPoint</Application>
  <PresentationFormat>Benutzerdefiniert</PresentationFormat>
  <Paragraphs>96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Fastner, Florian</dc:creator>
  <cp:lastModifiedBy>Fastner, Florian</cp:lastModifiedBy>
  <cp:revision>14</cp:revision>
  <dcterms:created xsi:type="dcterms:W3CDTF">2025-01-31T21:16:56Z</dcterms:created>
  <dcterms:modified xsi:type="dcterms:W3CDTF">2025-02-01T10:38:10Z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af4023b-4993-4019-a1de-24d78d51810e_Enabled">
    <vt:lpwstr>true</vt:lpwstr>
  </property>
  <property fmtid="{D5CDD505-2E9C-101B-9397-08002B2CF9AE}" pid="3" name="MSIP_Label_4af4023b-4993-4019-a1de-24d78d51810e_SetDate">
    <vt:lpwstr>2025-01-31T21:52:24Z</vt:lpwstr>
  </property>
  <property fmtid="{D5CDD505-2E9C-101B-9397-08002B2CF9AE}" pid="4" name="MSIP_Label_4af4023b-4993-4019-a1de-24d78d51810e_Method">
    <vt:lpwstr>Standard</vt:lpwstr>
  </property>
  <property fmtid="{D5CDD505-2E9C-101B-9397-08002B2CF9AE}" pid="5" name="MSIP_Label_4af4023b-4993-4019-a1de-24d78d51810e_Name">
    <vt:lpwstr>Testlabel</vt:lpwstr>
  </property>
  <property fmtid="{D5CDD505-2E9C-101B-9397-08002B2CF9AE}" pid="6" name="MSIP_Label_4af4023b-4993-4019-a1de-24d78d51810e_SiteId">
    <vt:lpwstr>86e2403c-2ae0-427b-a4b2-77d575a9e682</vt:lpwstr>
  </property>
  <property fmtid="{D5CDD505-2E9C-101B-9397-08002B2CF9AE}" pid="7" name="MSIP_Label_4af4023b-4993-4019-a1de-24d78d51810e_ActionId">
    <vt:lpwstr>a59af8eb-1314-4542-96de-1c5d9b57e662</vt:lpwstr>
  </property>
  <property fmtid="{D5CDD505-2E9C-101B-9397-08002B2CF9AE}" pid="8" name="MSIP_Label_4af4023b-4993-4019-a1de-24d78d51810e_ContentBits">
    <vt:lpwstr>0</vt:lpwstr>
  </property>
</Properties>
</file>